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60" r:id="rId4"/>
    <p:sldId id="263" r:id="rId5"/>
    <p:sldId id="259" r:id="rId6"/>
    <p:sldId id="261" r:id="rId7"/>
    <p:sldId id="290" r:id="rId8"/>
    <p:sldId id="273" r:id="rId9"/>
    <p:sldId id="279" r:id="rId10"/>
    <p:sldId id="280" r:id="rId11"/>
    <p:sldId id="281" r:id="rId12"/>
    <p:sldId id="265" r:id="rId13"/>
    <p:sldId id="267" r:id="rId14"/>
    <p:sldId id="266" r:id="rId15"/>
    <p:sldId id="268" r:id="rId16"/>
    <p:sldId id="282" r:id="rId17"/>
    <p:sldId id="269" r:id="rId18"/>
    <p:sldId id="270" r:id="rId19"/>
    <p:sldId id="271" r:id="rId20"/>
    <p:sldId id="283" r:id="rId21"/>
    <p:sldId id="278" r:id="rId22"/>
    <p:sldId id="274" r:id="rId23"/>
    <p:sldId id="291" r:id="rId24"/>
    <p:sldId id="272" r:id="rId25"/>
    <p:sldId id="286" r:id="rId26"/>
    <p:sldId id="292" r:id="rId27"/>
    <p:sldId id="293" r:id="rId28"/>
    <p:sldId id="289" r:id="rId29"/>
    <p:sldId id="294" r:id="rId30"/>
    <p:sldId id="295" r:id="rId31"/>
    <p:sldId id="287" r:id="rId32"/>
    <p:sldId id="277" r:id="rId33"/>
    <p:sldId id="296" r:id="rId34"/>
    <p:sldId id="28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CB83E-D26D-4E6E-9633-EB387B42F4A6}" v="3" dt="2023-03-14T06:20:07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5" autoAdjust="0"/>
    <p:restoredTop sz="83121" autoAdjust="0"/>
  </p:normalViewPr>
  <p:slideViewPr>
    <p:cSldViewPr snapToGrid="0">
      <p:cViewPr varScale="1">
        <p:scale>
          <a:sx n="81" d="100"/>
          <a:sy n="81" d="100"/>
        </p:scale>
        <p:origin x="102" y="12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i Hyoung Gi" userId="4eac43b882f8dfe7" providerId="LiveId" clId="{29C391B8-E810-4F0E-8D40-7BCB2F8F2963}"/>
    <pc:docChg chg="undo redo custSel addSld delSld modSld sldOrd">
      <pc:chgData name="Choi Hyoung Gi" userId="4eac43b882f8dfe7" providerId="LiveId" clId="{29C391B8-E810-4F0E-8D40-7BCB2F8F2963}" dt="2022-09-26T23:05:58.948" v="3076"/>
      <pc:docMkLst>
        <pc:docMk/>
      </pc:docMkLst>
      <pc:sldChg chg="modNotesTx">
        <pc:chgData name="Choi Hyoung Gi" userId="4eac43b882f8dfe7" providerId="LiveId" clId="{29C391B8-E810-4F0E-8D40-7BCB2F8F2963}" dt="2022-09-23T07:28:06.991" v="2294" actId="20577"/>
        <pc:sldMkLst>
          <pc:docMk/>
          <pc:sldMk cId="440040637" sldId="256"/>
        </pc:sldMkLst>
      </pc:sldChg>
      <pc:sldChg chg="modSp mod">
        <pc:chgData name="Choi Hyoung Gi" userId="4eac43b882f8dfe7" providerId="LiveId" clId="{29C391B8-E810-4F0E-8D40-7BCB2F8F2963}" dt="2022-09-23T07:25:52.023" v="2261" actId="20577"/>
        <pc:sldMkLst>
          <pc:docMk/>
          <pc:sldMk cId="3201139933" sldId="258"/>
        </pc:sldMkLst>
        <pc:spChg chg="mod">
          <ac:chgData name="Choi Hyoung Gi" userId="4eac43b882f8dfe7" providerId="LiveId" clId="{29C391B8-E810-4F0E-8D40-7BCB2F8F2963}" dt="2022-09-23T07:25:52.023" v="2261" actId="20577"/>
          <ac:spMkLst>
            <pc:docMk/>
            <pc:sldMk cId="3201139933" sldId="258"/>
            <ac:spMk id="3" creationId="{FF53CFCE-76D5-855C-D38E-ED0F07424A9A}"/>
          </ac:spMkLst>
        </pc:spChg>
      </pc:sldChg>
      <pc:sldChg chg="addSp modSp mod modNotesTx">
        <pc:chgData name="Choi Hyoung Gi" userId="4eac43b882f8dfe7" providerId="LiveId" clId="{29C391B8-E810-4F0E-8D40-7BCB2F8F2963}" dt="2022-09-23T06:15:53.166" v="1054" actId="20577"/>
        <pc:sldMkLst>
          <pc:docMk/>
          <pc:sldMk cId="2175999019" sldId="265"/>
        </pc:sldMkLst>
        <pc:spChg chg="mod">
          <ac:chgData name="Choi Hyoung Gi" userId="4eac43b882f8dfe7" providerId="LiveId" clId="{29C391B8-E810-4F0E-8D40-7BCB2F8F2963}" dt="2022-09-23T05:55:58.339" v="682" actId="20577"/>
          <ac:spMkLst>
            <pc:docMk/>
            <pc:sldMk cId="2175999019" sldId="265"/>
            <ac:spMk id="3" creationId="{FF53CFCE-76D5-855C-D38E-ED0F07424A9A}"/>
          </ac:spMkLst>
        </pc:spChg>
        <pc:picChg chg="add mod">
          <ac:chgData name="Choi Hyoung Gi" userId="4eac43b882f8dfe7" providerId="LiveId" clId="{29C391B8-E810-4F0E-8D40-7BCB2F8F2963}" dt="2022-09-23T06:15:29.047" v="1025" actId="1076"/>
          <ac:picMkLst>
            <pc:docMk/>
            <pc:sldMk cId="2175999019" sldId="265"/>
            <ac:picMk id="5" creationId="{A2C0A99C-1751-7FED-A764-935E6FEAC204}"/>
          </ac:picMkLst>
        </pc:picChg>
      </pc:sldChg>
      <pc:sldChg chg="modSp mod modNotesTx">
        <pc:chgData name="Choi Hyoung Gi" userId="4eac43b882f8dfe7" providerId="LiveId" clId="{29C391B8-E810-4F0E-8D40-7BCB2F8F2963}" dt="2022-09-23T05:52:45.491" v="671" actId="20577"/>
        <pc:sldMkLst>
          <pc:docMk/>
          <pc:sldMk cId="3228954742" sldId="266"/>
        </pc:sldMkLst>
        <pc:spChg chg="mod">
          <ac:chgData name="Choi Hyoung Gi" userId="4eac43b882f8dfe7" providerId="LiveId" clId="{29C391B8-E810-4F0E-8D40-7BCB2F8F2963}" dt="2022-09-23T05:52:45.491" v="671" actId="20577"/>
          <ac:spMkLst>
            <pc:docMk/>
            <pc:sldMk cId="3228954742" sldId="266"/>
            <ac:spMk id="3" creationId="{FF53CFCE-76D5-855C-D38E-ED0F07424A9A}"/>
          </ac:spMkLst>
        </pc:spChg>
      </pc:sldChg>
      <pc:sldChg chg="modSp mod modNotesTx">
        <pc:chgData name="Choi Hyoung Gi" userId="4eac43b882f8dfe7" providerId="LiveId" clId="{29C391B8-E810-4F0E-8D40-7BCB2F8F2963}" dt="2022-09-23T05:57:23.930" v="728" actId="20577"/>
        <pc:sldMkLst>
          <pc:docMk/>
          <pc:sldMk cId="2003537803" sldId="267"/>
        </pc:sldMkLst>
        <pc:spChg chg="mod">
          <ac:chgData name="Choi Hyoung Gi" userId="4eac43b882f8dfe7" providerId="LiveId" clId="{29C391B8-E810-4F0E-8D40-7BCB2F8F2963}" dt="2022-09-23T05:56:48.185" v="723" actId="20577"/>
          <ac:spMkLst>
            <pc:docMk/>
            <pc:sldMk cId="2003537803" sldId="267"/>
            <ac:spMk id="3" creationId="{FF53CFCE-76D5-855C-D38E-ED0F07424A9A}"/>
          </ac:spMkLst>
        </pc:spChg>
        <pc:picChg chg="mod">
          <ac:chgData name="Choi Hyoung Gi" userId="4eac43b882f8dfe7" providerId="LiveId" clId="{29C391B8-E810-4F0E-8D40-7BCB2F8F2963}" dt="2022-09-23T05:57:19.138" v="727" actId="1076"/>
          <ac:picMkLst>
            <pc:docMk/>
            <pc:sldMk cId="2003537803" sldId="267"/>
            <ac:picMk id="5" creationId="{A684724A-3D32-8BA1-1D47-391A87E6DC5D}"/>
          </ac:picMkLst>
        </pc:picChg>
      </pc:sldChg>
      <pc:sldChg chg="addSp delSp modSp mod">
        <pc:chgData name="Choi Hyoung Gi" userId="4eac43b882f8dfe7" providerId="LiveId" clId="{29C391B8-E810-4F0E-8D40-7BCB2F8F2963}" dt="2022-09-23T06:47:01.598" v="1721" actId="20577"/>
        <pc:sldMkLst>
          <pc:docMk/>
          <pc:sldMk cId="3896219429" sldId="268"/>
        </pc:sldMkLst>
        <pc:spChg chg="mod">
          <ac:chgData name="Choi Hyoung Gi" userId="4eac43b882f8dfe7" providerId="LiveId" clId="{29C391B8-E810-4F0E-8D40-7BCB2F8F2963}" dt="2022-09-23T06:40:34.238" v="1690" actId="1076"/>
          <ac:spMkLst>
            <pc:docMk/>
            <pc:sldMk cId="3896219429" sldId="268"/>
            <ac:spMk id="2" creationId="{38FD79E9-C783-7216-4122-00F21DB11E61}"/>
          </ac:spMkLst>
        </pc:spChg>
        <pc:spChg chg="mod">
          <ac:chgData name="Choi Hyoung Gi" userId="4eac43b882f8dfe7" providerId="LiveId" clId="{29C391B8-E810-4F0E-8D40-7BCB2F8F2963}" dt="2022-09-23T06:47:01.598" v="1721" actId="20577"/>
          <ac:spMkLst>
            <pc:docMk/>
            <pc:sldMk cId="3896219429" sldId="268"/>
            <ac:spMk id="3" creationId="{FF53CFCE-76D5-855C-D38E-ED0F07424A9A}"/>
          </ac:spMkLst>
        </pc:spChg>
        <pc:picChg chg="add del">
          <ac:chgData name="Choi Hyoung Gi" userId="4eac43b882f8dfe7" providerId="LiveId" clId="{29C391B8-E810-4F0E-8D40-7BCB2F8F2963}" dt="2022-09-23T06:40:14.395" v="1686" actId="478"/>
          <ac:picMkLst>
            <pc:docMk/>
            <pc:sldMk cId="3896219429" sldId="268"/>
            <ac:picMk id="5" creationId="{FCA3A82D-6AA1-716B-B470-E0BCCF555CA2}"/>
          </ac:picMkLst>
        </pc:picChg>
        <pc:picChg chg="add mod">
          <ac:chgData name="Choi Hyoung Gi" userId="4eac43b882f8dfe7" providerId="LiveId" clId="{29C391B8-E810-4F0E-8D40-7BCB2F8F2963}" dt="2022-09-23T06:40:22.788" v="1688" actId="1076"/>
          <ac:picMkLst>
            <pc:docMk/>
            <pc:sldMk cId="3896219429" sldId="268"/>
            <ac:picMk id="7" creationId="{0EBA796F-AA69-580A-B155-81E2CC16F651}"/>
          </ac:picMkLst>
        </pc:picChg>
      </pc:sldChg>
      <pc:sldChg chg="addSp modSp mod">
        <pc:chgData name="Choi Hyoung Gi" userId="4eac43b882f8dfe7" providerId="LiveId" clId="{29C391B8-E810-4F0E-8D40-7BCB2F8F2963}" dt="2022-09-23T07:23:43.949" v="2214" actId="20577"/>
        <pc:sldMkLst>
          <pc:docMk/>
          <pc:sldMk cId="333087701" sldId="269"/>
        </pc:sldMkLst>
        <pc:spChg chg="mod">
          <ac:chgData name="Choi Hyoung Gi" userId="4eac43b882f8dfe7" providerId="LiveId" clId="{29C391B8-E810-4F0E-8D40-7BCB2F8F2963}" dt="2022-09-23T07:23:43.949" v="2214" actId="20577"/>
          <ac:spMkLst>
            <pc:docMk/>
            <pc:sldMk cId="333087701" sldId="269"/>
            <ac:spMk id="3" creationId="{FF53CFCE-76D5-855C-D38E-ED0F07424A9A}"/>
          </ac:spMkLst>
        </pc:spChg>
        <pc:picChg chg="add mod">
          <ac:chgData name="Choi Hyoung Gi" userId="4eac43b882f8dfe7" providerId="LiveId" clId="{29C391B8-E810-4F0E-8D40-7BCB2F8F2963}" dt="2022-09-23T06:53:59.446" v="1732" actId="1076"/>
          <ac:picMkLst>
            <pc:docMk/>
            <pc:sldMk cId="333087701" sldId="269"/>
            <ac:picMk id="6" creationId="{9B5E9B30-F646-07E4-2EC8-6A8A5ED41FAA}"/>
          </ac:picMkLst>
        </pc:picChg>
      </pc:sldChg>
      <pc:sldChg chg="addSp delSp modSp mod ord">
        <pc:chgData name="Choi Hyoung Gi" userId="4eac43b882f8dfe7" providerId="LiveId" clId="{29C391B8-E810-4F0E-8D40-7BCB2F8F2963}" dt="2022-09-23T07:17:44.130" v="2051" actId="20577"/>
        <pc:sldMkLst>
          <pc:docMk/>
          <pc:sldMk cId="400286658" sldId="270"/>
        </pc:sldMkLst>
        <pc:spChg chg="mod">
          <ac:chgData name="Choi Hyoung Gi" userId="4eac43b882f8dfe7" providerId="LiveId" clId="{29C391B8-E810-4F0E-8D40-7BCB2F8F2963}" dt="2022-09-23T07:17:44.130" v="2051" actId="20577"/>
          <ac:spMkLst>
            <pc:docMk/>
            <pc:sldMk cId="400286658" sldId="270"/>
            <ac:spMk id="3" creationId="{FF53CFCE-76D5-855C-D38E-ED0F07424A9A}"/>
          </ac:spMkLst>
        </pc:spChg>
        <pc:spChg chg="add mod">
          <ac:chgData name="Choi Hyoung Gi" userId="4eac43b882f8dfe7" providerId="LiveId" clId="{29C391B8-E810-4F0E-8D40-7BCB2F8F2963}" dt="2022-09-23T07:13:29.910" v="1980" actId="121"/>
          <ac:spMkLst>
            <pc:docMk/>
            <pc:sldMk cId="400286658" sldId="270"/>
            <ac:spMk id="7" creationId="{A7C70D31-D094-793B-981F-F4699C56D131}"/>
          </ac:spMkLst>
        </pc:spChg>
        <pc:spChg chg="add del">
          <ac:chgData name="Choi Hyoung Gi" userId="4eac43b882f8dfe7" providerId="LiveId" clId="{29C391B8-E810-4F0E-8D40-7BCB2F8F2963}" dt="2022-09-23T07:10:48.080" v="1869"/>
          <ac:spMkLst>
            <pc:docMk/>
            <pc:sldMk cId="400286658" sldId="270"/>
            <ac:spMk id="8" creationId="{9DC70FCB-87BD-C8C4-8AB4-E25ED7205C26}"/>
          </ac:spMkLst>
        </pc:spChg>
        <pc:spChg chg="add del">
          <ac:chgData name="Choi Hyoung Gi" userId="4eac43b882f8dfe7" providerId="LiveId" clId="{29C391B8-E810-4F0E-8D40-7BCB2F8F2963}" dt="2022-09-23T07:10:53.354" v="1871"/>
          <ac:spMkLst>
            <pc:docMk/>
            <pc:sldMk cId="400286658" sldId="270"/>
            <ac:spMk id="9" creationId="{3594AE16-DC16-66EB-16D8-64E9352A4C4E}"/>
          </ac:spMkLst>
        </pc:spChg>
        <pc:picChg chg="add mod">
          <ac:chgData name="Choi Hyoung Gi" userId="4eac43b882f8dfe7" providerId="LiveId" clId="{29C391B8-E810-4F0E-8D40-7BCB2F8F2963}" dt="2022-09-23T06:54:04.871" v="1735" actId="1076"/>
          <ac:picMkLst>
            <pc:docMk/>
            <pc:sldMk cId="400286658" sldId="270"/>
            <ac:picMk id="6" creationId="{22A40606-E0FD-4240-0BA5-3D35EC113752}"/>
          </ac:picMkLst>
        </pc:picChg>
      </pc:sldChg>
      <pc:sldChg chg="modSp mod modNotesTx">
        <pc:chgData name="Choi Hyoung Gi" userId="4eac43b882f8dfe7" providerId="LiveId" clId="{29C391B8-E810-4F0E-8D40-7BCB2F8F2963}" dt="2022-09-23T06:46:52.168" v="1717" actId="20577"/>
        <pc:sldMkLst>
          <pc:docMk/>
          <pc:sldMk cId="2276930639" sldId="271"/>
        </pc:sldMkLst>
        <pc:spChg chg="mod">
          <ac:chgData name="Choi Hyoung Gi" userId="4eac43b882f8dfe7" providerId="LiveId" clId="{29C391B8-E810-4F0E-8D40-7BCB2F8F2963}" dt="2022-09-23T06:07:28.735" v="969" actId="20577"/>
          <ac:spMkLst>
            <pc:docMk/>
            <pc:sldMk cId="2276930639" sldId="271"/>
            <ac:spMk id="2" creationId="{38FD79E9-C783-7216-4122-00F21DB11E61}"/>
          </ac:spMkLst>
        </pc:spChg>
        <pc:spChg chg="mod">
          <ac:chgData name="Choi Hyoung Gi" userId="4eac43b882f8dfe7" providerId="LiveId" clId="{29C391B8-E810-4F0E-8D40-7BCB2F8F2963}" dt="2022-09-23T06:46:52.168" v="1717" actId="20577"/>
          <ac:spMkLst>
            <pc:docMk/>
            <pc:sldMk cId="2276930639" sldId="271"/>
            <ac:spMk id="3" creationId="{FF53CFCE-76D5-855C-D38E-ED0F07424A9A}"/>
          </ac:spMkLst>
        </pc:spChg>
      </pc:sldChg>
      <pc:sldChg chg="modNotesTx">
        <pc:chgData name="Choi Hyoung Gi" userId="4eac43b882f8dfe7" providerId="LiveId" clId="{29C391B8-E810-4F0E-8D40-7BCB2F8F2963}" dt="2022-09-23T06:35:56.575" v="1586" actId="20577"/>
        <pc:sldMkLst>
          <pc:docMk/>
          <pc:sldMk cId="141997472" sldId="272"/>
        </pc:sldMkLst>
      </pc:sldChg>
      <pc:sldChg chg="addSp delSp modSp mod modNotesTx">
        <pc:chgData name="Choi Hyoung Gi" userId="4eac43b882f8dfe7" providerId="LiveId" clId="{29C391B8-E810-4F0E-8D40-7BCB2F8F2963}" dt="2022-09-23T06:34:44.544" v="1561" actId="20577"/>
        <pc:sldMkLst>
          <pc:docMk/>
          <pc:sldMk cId="1312607047" sldId="273"/>
        </pc:sldMkLst>
        <pc:spChg chg="mod">
          <ac:chgData name="Choi Hyoung Gi" userId="4eac43b882f8dfe7" providerId="LiveId" clId="{29C391B8-E810-4F0E-8D40-7BCB2F8F2963}" dt="2022-09-23T06:34:27.944" v="1556" actId="20577"/>
          <ac:spMkLst>
            <pc:docMk/>
            <pc:sldMk cId="1312607047" sldId="273"/>
            <ac:spMk id="3" creationId="{FF53CFCE-76D5-855C-D38E-ED0F07424A9A}"/>
          </ac:spMkLst>
        </pc:spChg>
        <pc:picChg chg="add mod modCrop">
          <ac:chgData name="Choi Hyoung Gi" userId="4eac43b882f8dfe7" providerId="LiveId" clId="{29C391B8-E810-4F0E-8D40-7BCB2F8F2963}" dt="2022-09-23T06:04:07.739" v="898" actId="732"/>
          <ac:picMkLst>
            <pc:docMk/>
            <pc:sldMk cId="1312607047" sldId="273"/>
            <ac:picMk id="4" creationId="{B8D5AE0F-91CA-D613-BC7C-1AA531F232C7}"/>
          </ac:picMkLst>
        </pc:picChg>
        <pc:picChg chg="add del mod">
          <ac:chgData name="Choi Hyoung Gi" userId="4eac43b882f8dfe7" providerId="LiveId" clId="{29C391B8-E810-4F0E-8D40-7BCB2F8F2963}" dt="2022-09-23T06:20:02.866" v="1110" actId="478"/>
          <ac:picMkLst>
            <pc:docMk/>
            <pc:sldMk cId="1312607047" sldId="273"/>
            <ac:picMk id="6" creationId="{BCCC6693-D3C4-2F70-E9EA-3E9452684661}"/>
          </ac:picMkLst>
        </pc:picChg>
        <pc:picChg chg="add del mod">
          <ac:chgData name="Choi Hyoung Gi" userId="4eac43b882f8dfe7" providerId="LiveId" clId="{29C391B8-E810-4F0E-8D40-7BCB2F8F2963}" dt="2022-09-23T06:23:16.727" v="1181" actId="478"/>
          <ac:picMkLst>
            <pc:docMk/>
            <pc:sldMk cId="1312607047" sldId="273"/>
            <ac:picMk id="8" creationId="{DDD3D0FE-9663-F8DB-65E5-2E79017D9D4F}"/>
          </ac:picMkLst>
        </pc:picChg>
      </pc:sldChg>
      <pc:sldChg chg="addSp delSp modSp mod modNotesTx">
        <pc:chgData name="Choi Hyoung Gi" userId="4eac43b882f8dfe7" providerId="LiveId" clId="{29C391B8-E810-4F0E-8D40-7BCB2F8F2963}" dt="2022-09-23T06:38:55.567" v="1684" actId="20577"/>
        <pc:sldMkLst>
          <pc:docMk/>
          <pc:sldMk cId="2270639275" sldId="274"/>
        </pc:sldMkLst>
        <pc:spChg chg="del mod">
          <ac:chgData name="Choi Hyoung Gi" userId="4eac43b882f8dfe7" providerId="LiveId" clId="{29C391B8-E810-4F0E-8D40-7BCB2F8F2963}" dt="2022-09-23T06:04:26.359" v="903" actId="478"/>
          <ac:spMkLst>
            <pc:docMk/>
            <pc:sldMk cId="2270639275" sldId="274"/>
            <ac:spMk id="3" creationId="{FF53CFCE-76D5-855C-D38E-ED0F07424A9A}"/>
          </ac:spMkLst>
        </pc:spChg>
        <pc:spChg chg="add del mod">
          <ac:chgData name="Choi Hyoung Gi" userId="4eac43b882f8dfe7" providerId="LiveId" clId="{29C391B8-E810-4F0E-8D40-7BCB2F8F2963}" dt="2022-09-23T06:04:36.037" v="905" actId="478"/>
          <ac:spMkLst>
            <pc:docMk/>
            <pc:sldMk cId="2270639275" sldId="274"/>
            <ac:spMk id="6" creationId="{3EBC1D5C-F85A-5AB4-20E5-13A5A4420C6D}"/>
          </ac:spMkLst>
        </pc:spChg>
        <pc:spChg chg="add mod">
          <ac:chgData name="Choi Hyoung Gi" userId="4eac43b882f8dfe7" providerId="LiveId" clId="{29C391B8-E810-4F0E-8D40-7BCB2F8F2963}" dt="2022-09-23T06:37:40.359" v="1613" actId="20577"/>
          <ac:spMkLst>
            <pc:docMk/>
            <pc:sldMk cId="2270639275" sldId="274"/>
            <ac:spMk id="7" creationId="{29815EC9-6FB3-A5DF-E2A5-8C24BC319831}"/>
          </ac:spMkLst>
        </pc:spChg>
        <pc:picChg chg="add mod modCrop">
          <ac:chgData name="Choi Hyoung Gi" userId="4eac43b882f8dfe7" providerId="LiveId" clId="{29C391B8-E810-4F0E-8D40-7BCB2F8F2963}" dt="2022-09-23T06:04:38.426" v="906" actId="1076"/>
          <ac:picMkLst>
            <pc:docMk/>
            <pc:sldMk cId="2270639275" sldId="274"/>
            <ac:picMk id="4" creationId="{427B60B3-0C2B-9656-3681-F218F265A864}"/>
          </ac:picMkLst>
        </pc:picChg>
        <pc:picChg chg="add del mod">
          <ac:chgData name="Choi Hyoung Gi" userId="4eac43b882f8dfe7" providerId="LiveId" clId="{29C391B8-E810-4F0E-8D40-7BCB2F8F2963}" dt="2022-09-23T06:23:17.396" v="1182" actId="478"/>
          <ac:picMkLst>
            <pc:docMk/>
            <pc:sldMk cId="2270639275" sldId="274"/>
            <ac:picMk id="9" creationId="{D2FBEFFC-035D-FAA0-6984-E81DF691F099}"/>
          </ac:picMkLst>
        </pc:picChg>
      </pc:sldChg>
      <pc:sldChg chg="addSp delSp modSp add del mod modNotesTx">
        <pc:chgData name="Choi Hyoung Gi" userId="4eac43b882f8dfe7" providerId="LiveId" clId="{29C391B8-E810-4F0E-8D40-7BCB2F8F2963}" dt="2022-09-26T23:05:58.948" v="3076"/>
        <pc:sldMkLst>
          <pc:docMk/>
          <pc:sldMk cId="1810210567" sldId="276"/>
        </pc:sldMkLst>
        <pc:spChg chg="mod">
          <ac:chgData name="Choi Hyoung Gi" userId="4eac43b882f8dfe7" providerId="LiveId" clId="{29C391B8-E810-4F0E-8D40-7BCB2F8F2963}" dt="2022-09-26T22:19:24.086" v="2355" actId="20577"/>
          <ac:spMkLst>
            <pc:docMk/>
            <pc:sldMk cId="1810210567" sldId="276"/>
            <ac:spMk id="2" creationId="{38FD79E9-C783-7216-4122-00F21DB11E61}"/>
          </ac:spMkLst>
        </pc:spChg>
        <pc:spChg chg="del mod">
          <ac:chgData name="Choi Hyoung Gi" userId="4eac43b882f8dfe7" providerId="LiveId" clId="{29C391B8-E810-4F0E-8D40-7BCB2F8F2963}" dt="2022-09-26T22:19:15.568" v="2343" actId="478"/>
          <ac:spMkLst>
            <pc:docMk/>
            <pc:sldMk cId="1810210567" sldId="276"/>
            <ac:spMk id="7" creationId="{29815EC9-6FB3-A5DF-E2A5-8C24BC319831}"/>
          </ac:spMkLst>
        </pc:spChg>
        <pc:spChg chg="add mod">
          <ac:chgData name="Choi Hyoung Gi" userId="4eac43b882f8dfe7" providerId="LiveId" clId="{29C391B8-E810-4F0E-8D40-7BCB2F8F2963}" dt="2022-09-26T22:39:08.092" v="2855" actId="20577"/>
          <ac:spMkLst>
            <pc:docMk/>
            <pc:sldMk cId="1810210567" sldId="276"/>
            <ac:spMk id="8" creationId="{6ABFAC73-C6C4-448B-91D2-AD0CC325D44B}"/>
          </ac:spMkLst>
        </pc:spChg>
        <pc:picChg chg="add del mod">
          <ac:chgData name="Choi Hyoung Gi" userId="4eac43b882f8dfe7" providerId="LiveId" clId="{29C391B8-E810-4F0E-8D40-7BCB2F8F2963}" dt="2022-09-26T22:19:14.339" v="2342" actId="478"/>
          <ac:picMkLst>
            <pc:docMk/>
            <pc:sldMk cId="1810210567" sldId="276"/>
            <ac:picMk id="3" creationId="{A84D8296-7F97-E66C-1FC7-B94F913F650E}"/>
          </ac:picMkLst>
        </pc:picChg>
        <pc:picChg chg="del mod">
          <ac:chgData name="Choi Hyoung Gi" userId="4eac43b882f8dfe7" providerId="LiveId" clId="{29C391B8-E810-4F0E-8D40-7BCB2F8F2963}" dt="2022-09-23T06:21:58.585" v="1135" actId="478"/>
          <ac:picMkLst>
            <pc:docMk/>
            <pc:sldMk cId="1810210567" sldId="276"/>
            <ac:picMk id="4" creationId="{427B60B3-0C2B-9656-3681-F218F265A864}"/>
          </ac:picMkLst>
        </pc:picChg>
        <pc:picChg chg="add mod">
          <ac:chgData name="Choi Hyoung Gi" userId="4eac43b882f8dfe7" providerId="LiveId" clId="{29C391B8-E810-4F0E-8D40-7BCB2F8F2963}" dt="2022-09-26T22:35:27.761" v="2786" actId="14100"/>
          <ac:picMkLst>
            <pc:docMk/>
            <pc:sldMk cId="1810210567" sldId="276"/>
            <ac:picMk id="6" creationId="{F892FB08-37C7-9D0E-BE97-6506D1E007BB}"/>
          </ac:picMkLst>
        </pc:picChg>
        <pc:picChg chg="del mod">
          <ac:chgData name="Choi Hyoung Gi" userId="4eac43b882f8dfe7" providerId="LiveId" clId="{29C391B8-E810-4F0E-8D40-7BCB2F8F2963}" dt="2022-09-23T06:22:58.308" v="1163" actId="478"/>
          <ac:picMkLst>
            <pc:docMk/>
            <pc:sldMk cId="1810210567" sldId="276"/>
            <ac:picMk id="9" creationId="{D2FBEFFC-035D-FAA0-6984-E81DF691F099}"/>
          </ac:picMkLst>
        </pc:picChg>
      </pc:sldChg>
      <pc:sldChg chg="addSp delSp modSp add mod">
        <pc:chgData name="Choi Hyoung Gi" userId="4eac43b882f8dfe7" providerId="LiveId" clId="{29C391B8-E810-4F0E-8D40-7BCB2F8F2963}" dt="2022-09-26T22:25:20.732" v="2524" actId="20577"/>
        <pc:sldMkLst>
          <pc:docMk/>
          <pc:sldMk cId="2697726739" sldId="277"/>
        </pc:sldMkLst>
        <pc:spChg chg="mod">
          <ac:chgData name="Choi Hyoung Gi" userId="4eac43b882f8dfe7" providerId="LiveId" clId="{29C391B8-E810-4F0E-8D40-7BCB2F8F2963}" dt="2022-09-26T22:19:30.616" v="2365" actId="20577"/>
          <ac:spMkLst>
            <pc:docMk/>
            <pc:sldMk cId="2697726739" sldId="277"/>
            <ac:spMk id="2" creationId="{38FD79E9-C783-7216-4122-00F21DB11E61}"/>
          </ac:spMkLst>
        </pc:spChg>
        <pc:spChg chg="add del mod">
          <ac:chgData name="Choi Hyoung Gi" userId="4eac43b882f8dfe7" providerId="LiveId" clId="{29C391B8-E810-4F0E-8D40-7BCB2F8F2963}" dt="2022-09-26T22:24:10.895" v="2445" actId="478"/>
          <ac:spMkLst>
            <pc:docMk/>
            <pc:sldMk cId="2697726739" sldId="277"/>
            <ac:spMk id="5" creationId="{DE24CD1C-D3FD-2246-C55C-3249EB4379E6}"/>
          </ac:spMkLst>
        </pc:spChg>
        <pc:spChg chg="del mod">
          <ac:chgData name="Choi Hyoung Gi" userId="4eac43b882f8dfe7" providerId="LiveId" clId="{29C391B8-E810-4F0E-8D40-7BCB2F8F2963}" dt="2022-09-26T22:19:19.255" v="2345" actId="478"/>
          <ac:spMkLst>
            <pc:docMk/>
            <pc:sldMk cId="2697726739" sldId="277"/>
            <ac:spMk id="7" creationId="{29815EC9-6FB3-A5DF-E2A5-8C24BC319831}"/>
          </ac:spMkLst>
        </pc:spChg>
        <pc:spChg chg="add del mod">
          <ac:chgData name="Choi Hyoung Gi" userId="4eac43b882f8dfe7" providerId="LiveId" clId="{29C391B8-E810-4F0E-8D40-7BCB2F8F2963}" dt="2022-09-26T22:24:14.835" v="2447" actId="478"/>
          <ac:spMkLst>
            <pc:docMk/>
            <pc:sldMk cId="2697726739" sldId="277"/>
            <ac:spMk id="8" creationId="{AC13204F-9EEA-BDAA-06D1-C9EF8BC9CE7D}"/>
          </ac:spMkLst>
        </pc:spChg>
        <pc:spChg chg="add mod">
          <ac:chgData name="Choi Hyoung Gi" userId="4eac43b882f8dfe7" providerId="LiveId" clId="{29C391B8-E810-4F0E-8D40-7BCB2F8F2963}" dt="2022-09-26T22:25:20.732" v="2524" actId="20577"/>
          <ac:spMkLst>
            <pc:docMk/>
            <pc:sldMk cId="2697726739" sldId="277"/>
            <ac:spMk id="10" creationId="{7EF0A93E-4B18-073B-D833-C7203C667671}"/>
          </ac:spMkLst>
        </pc:spChg>
        <pc:picChg chg="add mod">
          <ac:chgData name="Choi Hyoung Gi" userId="4eac43b882f8dfe7" providerId="LiveId" clId="{29C391B8-E810-4F0E-8D40-7BCB2F8F2963}" dt="2022-09-26T22:20:22.362" v="2370"/>
          <ac:picMkLst>
            <pc:docMk/>
            <pc:sldMk cId="2697726739" sldId="277"/>
            <ac:picMk id="3" creationId="{72AE66EE-1B8D-5C3D-1D40-E574267362E9}"/>
          </ac:picMkLst>
        </pc:picChg>
        <pc:picChg chg="del">
          <ac:chgData name="Choi Hyoung Gi" userId="4eac43b882f8dfe7" providerId="LiveId" clId="{29C391B8-E810-4F0E-8D40-7BCB2F8F2963}" dt="2022-09-23T06:22:57.060" v="1162" actId="478"/>
          <ac:picMkLst>
            <pc:docMk/>
            <pc:sldMk cId="2697726739" sldId="277"/>
            <ac:picMk id="3" creationId="{A84D8296-7F97-E66C-1FC7-B94F913F650E}"/>
          </ac:picMkLst>
        </pc:picChg>
        <pc:picChg chg="del">
          <ac:chgData name="Choi Hyoung Gi" userId="4eac43b882f8dfe7" providerId="LiveId" clId="{29C391B8-E810-4F0E-8D40-7BCB2F8F2963}" dt="2022-09-26T22:19:18.160" v="2344" actId="478"/>
          <ac:picMkLst>
            <pc:docMk/>
            <pc:sldMk cId="2697726739" sldId="277"/>
            <ac:picMk id="9" creationId="{D2FBEFFC-035D-FAA0-6984-E81DF691F099}"/>
          </ac:picMkLst>
        </pc:picChg>
      </pc:sldChg>
      <pc:sldChg chg="addSp delSp modSp add mod">
        <pc:chgData name="Choi Hyoung Gi" userId="4eac43b882f8dfe7" providerId="LiveId" clId="{29C391B8-E810-4F0E-8D40-7BCB2F8F2963}" dt="2022-09-23T07:24:57.551" v="2227" actId="22"/>
        <pc:sldMkLst>
          <pc:docMk/>
          <pc:sldMk cId="2826582481" sldId="278"/>
        </pc:sldMkLst>
        <pc:spChg chg="mod">
          <ac:chgData name="Choi Hyoung Gi" userId="4eac43b882f8dfe7" providerId="LiveId" clId="{29C391B8-E810-4F0E-8D40-7BCB2F8F2963}" dt="2022-09-23T07:24:30.737" v="2223" actId="20577"/>
          <ac:spMkLst>
            <pc:docMk/>
            <pc:sldMk cId="2826582481" sldId="278"/>
            <ac:spMk id="2" creationId="{38FD79E9-C783-7216-4122-00F21DB11E61}"/>
          </ac:spMkLst>
        </pc:spChg>
        <pc:spChg chg="add del mod">
          <ac:chgData name="Choi Hyoung Gi" userId="4eac43b882f8dfe7" providerId="LiveId" clId="{29C391B8-E810-4F0E-8D40-7BCB2F8F2963}" dt="2022-09-23T07:24:24.580" v="2217" actId="478"/>
          <ac:spMkLst>
            <pc:docMk/>
            <pc:sldMk cId="2826582481" sldId="278"/>
            <ac:spMk id="6" creationId="{762741B8-B840-DE75-08B0-06D2DD9397CF}"/>
          </ac:spMkLst>
        </pc:spChg>
        <pc:picChg chg="del">
          <ac:chgData name="Choi Hyoung Gi" userId="4eac43b882f8dfe7" providerId="LiveId" clId="{29C391B8-E810-4F0E-8D40-7BCB2F8F2963}" dt="2022-09-23T07:24:17.974" v="2216" actId="478"/>
          <ac:picMkLst>
            <pc:docMk/>
            <pc:sldMk cId="2826582481" sldId="278"/>
            <ac:picMk id="5" creationId="{BCFB2D59-2E2A-85C0-9692-41486C678C20}"/>
          </ac:picMkLst>
        </pc:picChg>
        <pc:picChg chg="add mod">
          <ac:chgData name="Choi Hyoung Gi" userId="4eac43b882f8dfe7" providerId="LiveId" clId="{29C391B8-E810-4F0E-8D40-7BCB2F8F2963}" dt="2022-09-23T07:24:41.637" v="2225" actId="1076"/>
          <ac:picMkLst>
            <pc:docMk/>
            <pc:sldMk cId="2826582481" sldId="278"/>
            <ac:picMk id="8" creationId="{3A19D034-A8FD-23A5-E368-928E9E614917}"/>
          </ac:picMkLst>
        </pc:picChg>
        <pc:picChg chg="add del">
          <ac:chgData name="Choi Hyoung Gi" userId="4eac43b882f8dfe7" providerId="LiveId" clId="{29C391B8-E810-4F0E-8D40-7BCB2F8F2963}" dt="2022-09-23T07:24:57.551" v="2227" actId="22"/>
          <ac:picMkLst>
            <pc:docMk/>
            <pc:sldMk cId="2826582481" sldId="278"/>
            <ac:picMk id="10" creationId="{1D903630-90B6-4395-6861-47B455FDEE15}"/>
          </ac:picMkLst>
        </pc:picChg>
      </pc:sldChg>
      <pc:sldChg chg="addSp delSp modSp add mod">
        <pc:chgData name="Choi Hyoung Gi" userId="4eac43b882f8dfe7" providerId="LiveId" clId="{29C391B8-E810-4F0E-8D40-7BCB2F8F2963}" dt="2022-09-23T07:25:15.880" v="2237" actId="1076"/>
        <pc:sldMkLst>
          <pc:docMk/>
          <pc:sldMk cId="3746344625" sldId="279"/>
        </pc:sldMkLst>
        <pc:picChg chg="add mod">
          <ac:chgData name="Choi Hyoung Gi" userId="4eac43b882f8dfe7" providerId="LiveId" clId="{29C391B8-E810-4F0E-8D40-7BCB2F8F2963}" dt="2022-09-23T07:25:15.880" v="2237" actId="1076"/>
          <ac:picMkLst>
            <pc:docMk/>
            <pc:sldMk cId="3746344625" sldId="279"/>
            <ac:picMk id="5" creationId="{DF71EAC2-5E8D-A73A-4CF5-89FC8D768A92}"/>
          </ac:picMkLst>
        </pc:picChg>
        <pc:picChg chg="del mod">
          <ac:chgData name="Choi Hyoung Gi" userId="4eac43b882f8dfe7" providerId="LiveId" clId="{29C391B8-E810-4F0E-8D40-7BCB2F8F2963}" dt="2022-09-23T07:25:03.900" v="2230" actId="478"/>
          <ac:picMkLst>
            <pc:docMk/>
            <pc:sldMk cId="3746344625" sldId="279"/>
            <ac:picMk id="8" creationId="{3A19D034-A8FD-23A5-E368-928E9E614917}"/>
          </ac:picMkLst>
        </pc:picChg>
      </pc:sldChg>
      <pc:sldChg chg="addSp delSp modSp add mod">
        <pc:chgData name="Choi Hyoung Gi" userId="4eac43b882f8dfe7" providerId="LiveId" clId="{29C391B8-E810-4F0E-8D40-7BCB2F8F2963}" dt="2022-09-26T22:47:59.130" v="3067" actId="20577"/>
        <pc:sldMkLst>
          <pc:docMk/>
          <pc:sldMk cId="375718744" sldId="280"/>
        </pc:sldMkLst>
        <pc:spChg chg="mod">
          <ac:chgData name="Choi Hyoung Gi" userId="4eac43b882f8dfe7" providerId="LiveId" clId="{29C391B8-E810-4F0E-8D40-7BCB2F8F2963}" dt="2022-09-26T22:32:34.445" v="2772" actId="1076"/>
          <ac:spMkLst>
            <pc:docMk/>
            <pc:sldMk cId="375718744" sldId="280"/>
            <ac:spMk id="2" creationId="{38FD79E9-C783-7216-4122-00F21DB11E61}"/>
          </ac:spMkLst>
        </pc:spChg>
        <pc:spChg chg="add mod">
          <ac:chgData name="Choi Hyoung Gi" userId="4eac43b882f8dfe7" providerId="LiveId" clId="{29C391B8-E810-4F0E-8D40-7BCB2F8F2963}" dt="2022-09-26T22:47:59.130" v="3067" actId="20577"/>
          <ac:spMkLst>
            <pc:docMk/>
            <pc:sldMk cId="375718744" sldId="280"/>
            <ac:spMk id="4" creationId="{525B5F1A-FAD6-4D58-BFB6-D8C1A9FD0438}"/>
          </ac:spMkLst>
        </pc:spChg>
        <pc:spChg chg="del mod">
          <ac:chgData name="Choi Hyoung Gi" userId="4eac43b882f8dfe7" providerId="LiveId" clId="{29C391B8-E810-4F0E-8D40-7BCB2F8F2963}" dt="2022-09-26T22:19:08.878" v="2339" actId="478"/>
          <ac:spMkLst>
            <pc:docMk/>
            <pc:sldMk cId="375718744" sldId="280"/>
            <ac:spMk id="7" creationId="{29815EC9-6FB3-A5DF-E2A5-8C24BC319831}"/>
          </ac:spMkLst>
        </pc:spChg>
        <pc:picChg chg="del">
          <ac:chgData name="Choi Hyoung Gi" userId="4eac43b882f8dfe7" providerId="LiveId" clId="{29C391B8-E810-4F0E-8D40-7BCB2F8F2963}" dt="2022-09-26T22:19:07.598" v="2337" actId="478"/>
          <ac:picMkLst>
            <pc:docMk/>
            <pc:sldMk cId="375718744" sldId="280"/>
            <ac:picMk id="3" creationId="{A84D8296-7F97-E66C-1FC7-B94F913F650E}"/>
          </ac:picMkLst>
        </pc:picChg>
        <pc:picChg chg="add mod">
          <ac:chgData name="Choi Hyoung Gi" userId="4eac43b882f8dfe7" providerId="LiveId" clId="{29C391B8-E810-4F0E-8D40-7BCB2F8F2963}" dt="2022-09-26T22:32:41.089" v="2776" actId="1076"/>
          <ac:picMkLst>
            <pc:docMk/>
            <pc:sldMk cId="375718744" sldId="280"/>
            <ac:picMk id="8" creationId="{4122A49A-B9B7-D7D3-4FBB-64BF5834BD78}"/>
          </ac:picMkLst>
        </pc:picChg>
      </pc:sldChg>
      <pc:sldChg chg="add del">
        <pc:chgData name="Choi Hyoung Gi" userId="4eac43b882f8dfe7" providerId="LiveId" clId="{29C391B8-E810-4F0E-8D40-7BCB2F8F2963}" dt="2022-09-26T22:18:34.201" v="2297" actId="47"/>
        <pc:sldMkLst>
          <pc:docMk/>
          <pc:sldMk cId="599964891" sldId="280"/>
        </pc:sldMkLst>
      </pc:sldChg>
      <pc:sldChg chg="addSp delSp modSp add mod">
        <pc:chgData name="Choi Hyoung Gi" userId="4eac43b882f8dfe7" providerId="LiveId" clId="{29C391B8-E810-4F0E-8D40-7BCB2F8F2963}" dt="2022-09-26T22:24:41.490" v="2457"/>
        <pc:sldMkLst>
          <pc:docMk/>
          <pc:sldMk cId="3269594821" sldId="281"/>
        </pc:sldMkLst>
        <pc:spChg chg="mod">
          <ac:chgData name="Choi Hyoung Gi" userId="4eac43b882f8dfe7" providerId="LiveId" clId="{29C391B8-E810-4F0E-8D40-7BCB2F8F2963}" dt="2022-09-26T22:19:03.309" v="2336" actId="20577"/>
          <ac:spMkLst>
            <pc:docMk/>
            <pc:sldMk cId="3269594821" sldId="281"/>
            <ac:spMk id="2" creationId="{38FD79E9-C783-7216-4122-00F21DB11E61}"/>
          </ac:spMkLst>
        </pc:spChg>
        <pc:spChg chg="del">
          <ac:chgData name="Choi Hyoung Gi" userId="4eac43b882f8dfe7" providerId="LiveId" clId="{29C391B8-E810-4F0E-8D40-7BCB2F8F2963}" dt="2022-09-26T22:19:12.470" v="2341" actId="478"/>
          <ac:spMkLst>
            <pc:docMk/>
            <pc:sldMk cId="3269594821" sldId="281"/>
            <ac:spMk id="7" creationId="{29815EC9-6FB3-A5DF-E2A5-8C24BC319831}"/>
          </ac:spMkLst>
        </pc:spChg>
        <pc:spChg chg="add mod">
          <ac:chgData name="Choi Hyoung Gi" userId="4eac43b882f8dfe7" providerId="LiveId" clId="{29C391B8-E810-4F0E-8D40-7BCB2F8F2963}" dt="2022-09-26T22:24:41.490" v="2457"/>
          <ac:spMkLst>
            <pc:docMk/>
            <pc:sldMk cId="3269594821" sldId="281"/>
            <ac:spMk id="8" creationId="{89BCA05E-C3D2-5BAD-F4EE-CFC139314EBF}"/>
          </ac:spMkLst>
        </pc:spChg>
        <pc:picChg chg="del">
          <ac:chgData name="Choi Hyoung Gi" userId="4eac43b882f8dfe7" providerId="LiveId" clId="{29C391B8-E810-4F0E-8D40-7BCB2F8F2963}" dt="2022-09-26T22:19:10.840" v="2340" actId="478"/>
          <ac:picMkLst>
            <pc:docMk/>
            <pc:sldMk cId="3269594821" sldId="281"/>
            <ac:picMk id="3" creationId="{A84D8296-7F97-E66C-1FC7-B94F913F650E}"/>
          </ac:picMkLst>
        </pc:picChg>
        <pc:picChg chg="add mod modCrop">
          <ac:chgData name="Choi Hyoung Gi" userId="4eac43b882f8dfe7" providerId="LiveId" clId="{29C391B8-E810-4F0E-8D40-7BCB2F8F2963}" dt="2022-09-26T22:21:12.997" v="2377" actId="1076"/>
          <ac:picMkLst>
            <pc:docMk/>
            <pc:sldMk cId="3269594821" sldId="281"/>
            <ac:picMk id="6" creationId="{9BEB1359-5581-E88E-13EC-88E746A8E31D}"/>
          </ac:picMkLst>
        </pc:picChg>
      </pc:sldChg>
      <pc:sldChg chg="add del">
        <pc:chgData name="Choi Hyoung Gi" userId="4eac43b882f8dfe7" providerId="LiveId" clId="{29C391B8-E810-4F0E-8D40-7BCB2F8F2963}" dt="2022-09-26T22:18:36.219" v="2298" actId="47"/>
        <pc:sldMkLst>
          <pc:docMk/>
          <pc:sldMk cId="3829274417" sldId="281"/>
        </pc:sldMkLst>
      </pc:sldChg>
      <pc:sldChg chg="addSp delSp modSp add mod">
        <pc:chgData name="Choi Hyoung Gi" userId="4eac43b882f8dfe7" providerId="LiveId" clId="{29C391B8-E810-4F0E-8D40-7BCB2F8F2963}" dt="2022-09-26T22:54:04.667" v="3074"/>
        <pc:sldMkLst>
          <pc:docMk/>
          <pc:sldMk cId="1531842360" sldId="282"/>
        </pc:sldMkLst>
        <pc:spChg chg="mod">
          <ac:chgData name="Choi Hyoung Gi" userId="4eac43b882f8dfe7" providerId="LiveId" clId="{29C391B8-E810-4F0E-8D40-7BCB2F8F2963}" dt="2022-09-26T22:42:35.401" v="2946"/>
          <ac:spMkLst>
            <pc:docMk/>
            <pc:sldMk cId="1531842360" sldId="282"/>
            <ac:spMk id="2" creationId="{38FD79E9-C783-7216-4122-00F21DB11E61}"/>
          </ac:spMkLst>
        </pc:spChg>
        <pc:spChg chg="add mod">
          <ac:chgData name="Choi Hyoung Gi" userId="4eac43b882f8dfe7" providerId="LiveId" clId="{29C391B8-E810-4F0E-8D40-7BCB2F8F2963}" dt="2022-09-26T22:54:04.667" v="3074"/>
          <ac:spMkLst>
            <pc:docMk/>
            <pc:sldMk cId="1531842360" sldId="282"/>
            <ac:spMk id="3" creationId="{4B758B8B-7F94-3C27-5179-7119A2849764}"/>
          </ac:spMkLst>
        </pc:spChg>
        <pc:spChg chg="add del mod">
          <ac:chgData name="Choi Hyoung Gi" userId="4eac43b882f8dfe7" providerId="LiveId" clId="{29C391B8-E810-4F0E-8D40-7BCB2F8F2963}" dt="2022-09-26T22:53:59.025" v="3071" actId="478"/>
          <ac:spMkLst>
            <pc:docMk/>
            <pc:sldMk cId="1531842360" sldId="282"/>
            <ac:spMk id="7" creationId="{A0F6917E-DB7B-D629-5771-950D275AA585}"/>
          </ac:spMkLst>
        </pc:spChg>
        <pc:spChg chg="del mod">
          <ac:chgData name="Choi Hyoung Gi" userId="4eac43b882f8dfe7" providerId="LiveId" clId="{29C391B8-E810-4F0E-8D40-7BCB2F8F2963}" dt="2022-09-26T22:53:55.874" v="3070" actId="478"/>
          <ac:spMkLst>
            <pc:docMk/>
            <pc:sldMk cId="1531842360" sldId="282"/>
            <ac:spMk id="8" creationId="{89BCA05E-C3D2-5BAD-F4EE-CFC139314EBF}"/>
          </ac:spMkLst>
        </pc:spChg>
        <pc:picChg chg="del">
          <ac:chgData name="Choi Hyoung Gi" userId="4eac43b882f8dfe7" providerId="LiveId" clId="{29C391B8-E810-4F0E-8D40-7BCB2F8F2963}" dt="2022-09-26T22:42:37.919" v="2947" actId="478"/>
          <ac:picMkLst>
            <pc:docMk/>
            <pc:sldMk cId="1531842360" sldId="282"/>
            <ac:picMk id="6" creationId="{9BEB1359-5581-E88E-13EC-88E746A8E31D}"/>
          </ac:picMkLst>
        </pc:picChg>
      </pc:sldChg>
      <pc:sldChg chg="add">
        <pc:chgData name="Choi Hyoung Gi" userId="4eac43b882f8dfe7" providerId="LiveId" clId="{29C391B8-E810-4F0E-8D40-7BCB2F8F2963}" dt="2022-09-26T23:05:58.948" v="3076"/>
        <pc:sldMkLst>
          <pc:docMk/>
          <pc:sldMk cId="306649912" sldId="283"/>
        </pc:sldMkLst>
      </pc:sldChg>
    </pc:docChg>
  </pc:docChgLst>
  <pc:docChgLst>
    <pc:chgData name="Choi Hyoung Gi" userId="4eac43b882f8dfe7" providerId="LiveId" clId="{63BAA46A-2230-4FB0-8726-EE0323D38FE3}"/>
    <pc:docChg chg="undo custSel addSld delSld modSld sldOrd">
      <pc:chgData name="Choi Hyoung Gi" userId="4eac43b882f8dfe7" providerId="LiveId" clId="{63BAA46A-2230-4FB0-8726-EE0323D38FE3}" dt="2023-03-05T22:50:02.423" v="3933" actId="47"/>
      <pc:docMkLst>
        <pc:docMk/>
      </pc:docMkLst>
      <pc:sldChg chg="modNotesTx">
        <pc:chgData name="Choi Hyoung Gi" userId="4eac43b882f8dfe7" providerId="LiveId" clId="{63BAA46A-2230-4FB0-8726-EE0323D38FE3}" dt="2023-03-05T21:29:24.021" v="430" actId="20577"/>
        <pc:sldMkLst>
          <pc:docMk/>
          <pc:sldMk cId="440040637" sldId="256"/>
        </pc:sldMkLst>
      </pc:sldChg>
      <pc:sldChg chg="modNotesTx">
        <pc:chgData name="Choi Hyoung Gi" userId="4eac43b882f8dfe7" providerId="LiveId" clId="{63BAA46A-2230-4FB0-8726-EE0323D38FE3}" dt="2023-03-05T21:32:50.280" v="816" actId="20577"/>
        <pc:sldMkLst>
          <pc:docMk/>
          <pc:sldMk cId="3201139933" sldId="258"/>
        </pc:sldMkLst>
      </pc:sldChg>
      <pc:sldChg chg="modSp mod modNotesTx">
        <pc:chgData name="Choi Hyoung Gi" userId="4eac43b882f8dfe7" providerId="LiveId" clId="{63BAA46A-2230-4FB0-8726-EE0323D38FE3}" dt="2023-03-05T21:38:29.491" v="1442"/>
        <pc:sldMkLst>
          <pc:docMk/>
          <pc:sldMk cId="3332764759" sldId="259"/>
        </pc:sldMkLst>
        <pc:spChg chg="mod">
          <ac:chgData name="Choi Hyoung Gi" userId="4eac43b882f8dfe7" providerId="LiveId" clId="{63BAA46A-2230-4FB0-8726-EE0323D38FE3}" dt="2023-03-05T21:33:04.122" v="828"/>
          <ac:spMkLst>
            <pc:docMk/>
            <pc:sldMk cId="3332764759" sldId="259"/>
            <ac:spMk id="2" creationId="{38FD79E9-C783-7216-4122-00F21DB11E61}"/>
          </ac:spMkLst>
        </pc:spChg>
        <pc:picChg chg="mod">
          <ac:chgData name="Choi Hyoung Gi" userId="4eac43b882f8dfe7" providerId="LiveId" clId="{63BAA46A-2230-4FB0-8726-EE0323D38FE3}" dt="2023-03-05T21:33:12.945" v="830" actId="1076"/>
          <ac:picMkLst>
            <pc:docMk/>
            <pc:sldMk cId="3332764759" sldId="259"/>
            <ac:picMk id="9" creationId="{276AB664-A6B3-20CD-5083-842FAB8BEA90}"/>
          </ac:picMkLst>
        </pc:picChg>
      </pc:sldChg>
      <pc:sldChg chg="modSp mod modNotesTx">
        <pc:chgData name="Choi Hyoung Gi" userId="4eac43b882f8dfe7" providerId="LiveId" clId="{63BAA46A-2230-4FB0-8726-EE0323D38FE3}" dt="2023-03-05T21:35:04.297" v="1253" actId="20577"/>
        <pc:sldMkLst>
          <pc:docMk/>
          <pc:sldMk cId="2929191091" sldId="260"/>
        </pc:sldMkLst>
        <pc:spChg chg="mod">
          <ac:chgData name="Choi Hyoung Gi" userId="4eac43b882f8dfe7" providerId="LiveId" clId="{63BAA46A-2230-4FB0-8726-EE0323D38FE3}" dt="2023-03-05T21:32:58.662" v="826" actId="20577"/>
          <ac:spMkLst>
            <pc:docMk/>
            <pc:sldMk cId="2929191091" sldId="260"/>
            <ac:spMk id="2" creationId="{38FD79E9-C783-7216-4122-00F21DB11E61}"/>
          </ac:spMkLst>
        </pc:spChg>
      </pc:sldChg>
      <pc:sldChg chg="modSp mod ord modNotesTx">
        <pc:chgData name="Choi Hyoung Gi" userId="4eac43b882f8dfe7" providerId="LiveId" clId="{63BAA46A-2230-4FB0-8726-EE0323D38FE3}" dt="2023-03-05T21:39:53.465" v="1477" actId="20577"/>
        <pc:sldMkLst>
          <pc:docMk/>
          <pc:sldMk cId="3196626445" sldId="261"/>
        </pc:sldMkLst>
        <pc:spChg chg="mod">
          <ac:chgData name="Choi Hyoung Gi" userId="4eac43b882f8dfe7" providerId="LiveId" clId="{63BAA46A-2230-4FB0-8726-EE0323D38FE3}" dt="2023-03-05T21:33:07.949" v="829"/>
          <ac:spMkLst>
            <pc:docMk/>
            <pc:sldMk cId="3196626445" sldId="261"/>
            <ac:spMk id="2" creationId="{38FD79E9-C783-7216-4122-00F21DB11E61}"/>
          </ac:spMkLst>
        </pc:spChg>
        <pc:picChg chg="mod">
          <ac:chgData name="Choi Hyoung Gi" userId="4eac43b882f8dfe7" providerId="LiveId" clId="{63BAA46A-2230-4FB0-8726-EE0323D38FE3}" dt="2023-03-05T21:33:25.755" v="832" actId="1076"/>
          <ac:picMkLst>
            <pc:docMk/>
            <pc:sldMk cId="3196626445" sldId="261"/>
            <ac:picMk id="3" creationId="{C01C3104-56EB-11E7-C1F8-FBE55D51BFC6}"/>
          </ac:picMkLst>
        </pc:picChg>
      </pc:sldChg>
      <pc:sldChg chg="delSp modSp mod modNotesTx">
        <pc:chgData name="Choi Hyoung Gi" userId="4eac43b882f8dfe7" providerId="LiveId" clId="{63BAA46A-2230-4FB0-8726-EE0323D38FE3}" dt="2023-03-05T21:37:06.386" v="1386" actId="20577"/>
        <pc:sldMkLst>
          <pc:docMk/>
          <pc:sldMk cId="3346259152" sldId="263"/>
        </pc:sldMkLst>
        <pc:spChg chg="mod">
          <ac:chgData name="Choi Hyoung Gi" userId="4eac43b882f8dfe7" providerId="LiveId" clId="{63BAA46A-2230-4FB0-8726-EE0323D38FE3}" dt="2023-03-05T21:33:02.364" v="827"/>
          <ac:spMkLst>
            <pc:docMk/>
            <pc:sldMk cId="3346259152" sldId="263"/>
            <ac:spMk id="2" creationId="{38FD79E9-C783-7216-4122-00F21DB11E61}"/>
          </ac:spMkLst>
        </pc:spChg>
        <pc:spChg chg="del mod">
          <ac:chgData name="Choi Hyoung Gi" userId="4eac43b882f8dfe7" providerId="LiveId" clId="{63BAA46A-2230-4FB0-8726-EE0323D38FE3}" dt="2023-03-05T21:35:20.891" v="1255" actId="478"/>
          <ac:spMkLst>
            <pc:docMk/>
            <pc:sldMk cId="3346259152" sldId="263"/>
            <ac:spMk id="7" creationId="{43F7D5CB-6DCF-53C7-B68F-6E8EF98B85D3}"/>
          </ac:spMkLst>
        </pc:spChg>
        <pc:picChg chg="mod">
          <ac:chgData name="Choi Hyoung Gi" userId="4eac43b882f8dfe7" providerId="LiveId" clId="{63BAA46A-2230-4FB0-8726-EE0323D38FE3}" dt="2023-03-05T21:35:23.459" v="1256" actId="1076"/>
          <ac:picMkLst>
            <pc:docMk/>
            <pc:sldMk cId="3346259152" sldId="263"/>
            <ac:picMk id="2050" creationId="{89033AA0-A0A2-5670-45AF-9BD320A81EC0}"/>
          </ac:picMkLst>
        </pc:picChg>
      </pc:sldChg>
      <pc:sldChg chg="addSp delSp modSp del mod ord modNotesTx">
        <pc:chgData name="Choi Hyoung Gi" userId="4eac43b882f8dfe7" providerId="LiveId" clId="{63BAA46A-2230-4FB0-8726-EE0323D38FE3}" dt="2023-03-05T21:38:27.286" v="1438" actId="47"/>
        <pc:sldMkLst>
          <pc:docMk/>
          <pc:sldMk cId="2577589603" sldId="264"/>
        </pc:sldMkLst>
        <pc:spChg chg="mod">
          <ac:chgData name="Choi Hyoung Gi" userId="4eac43b882f8dfe7" providerId="LiveId" clId="{63BAA46A-2230-4FB0-8726-EE0323D38FE3}" dt="2023-03-05T21:21:18.605" v="94" actId="20577"/>
          <ac:spMkLst>
            <pc:docMk/>
            <pc:sldMk cId="2577589603" sldId="264"/>
            <ac:spMk id="2" creationId="{38FD79E9-C783-7216-4122-00F21DB11E61}"/>
          </ac:spMkLst>
        </pc:spChg>
        <pc:spChg chg="mod">
          <ac:chgData name="Choi Hyoung Gi" userId="4eac43b882f8dfe7" providerId="LiveId" clId="{63BAA46A-2230-4FB0-8726-EE0323D38FE3}" dt="2023-03-05T21:22:46.896" v="240" actId="20577"/>
          <ac:spMkLst>
            <pc:docMk/>
            <pc:sldMk cId="2577589603" sldId="264"/>
            <ac:spMk id="7" creationId="{43F7D5CB-6DCF-53C7-B68F-6E8EF98B85D3}"/>
          </ac:spMkLst>
        </pc:spChg>
        <pc:graphicFrameChg chg="add del mod">
          <ac:chgData name="Choi Hyoung Gi" userId="4eac43b882f8dfe7" providerId="LiveId" clId="{63BAA46A-2230-4FB0-8726-EE0323D38FE3}" dt="2023-03-05T21:20:23.547" v="10"/>
          <ac:graphicFrameMkLst>
            <pc:docMk/>
            <pc:sldMk cId="2577589603" sldId="264"/>
            <ac:graphicFrameMk id="5" creationId="{D9032FBA-D3FF-060B-E24A-DD740006581E}"/>
          </ac:graphicFrameMkLst>
        </pc:graphicFrameChg>
        <pc:picChg chg="del">
          <ac:chgData name="Choi Hyoung Gi" userId="4eac43b882f8dfe7" providerId="LiveId" clId="{63BAA46A-2230-4FB0-8726-EE0323D38FE3}" dt="2023-03-05T21:20:29.068" v="12" actId="478"/>
          <ac:picMkLst>
            <pc:docMk/>
            <pc:sldMk cId="2577589603" sldId="264"/>
            <ac:picMk id="3" creationId="{73A07099-E92F-9065-4B15-A727DA9F002B}"/>
          </ac:picMkLst>
        </pc:picChg>
        <pc:picChg chg="del">
          <ac:chgData name="Choi Hyoung Gi" userId="4eac43b882f8dfe7" providerId="LiveId" clId="{63BAA46A-2230-4FB0-8726-EE0323D38FE3}" dt="2023-03-05T21:20:29.769" v="13" actId="478"/>
          <ac:picMkLst>
            <pc:docMk/>
            <pc:sldMk cId="2577589603" sldId="264"/>
            <ac:picMk id="1026" creationId="{1BCFF07F-6D8D-F91D-BD98-09FCD1D807CD}"/>
          </ac:picMkLst>
        </pc:picChg>
      </pc:sldChg>
      <pc:sldChg chg="modNotesTx">
        <pc:chgData name="Choi Hyoung Gi" userId="4eac43b882f8dfe7" providerId="LiveId" clId="{63BAA46A-2230-4FB0-8726-EE0323D38FE3}" dt="2023-03-05T21:43:26.120" v="1711" actId="5793"/>
        <pc:sldMkLst>
          <pc:docMk/>
          <pc:sldMk cId="2721285547" sldId="268"/>
        </pc:sldMkLst>
      </pc:sldChg>
      <pc:sldChg chg="del">
        <pc:chgData name="Choi Hyoung Gi" userId="4eac43b882f8dfe7" providerId="LiveId" clId="{63BAA46A-2230-4FB0-8726-EE0323D38FE3}" dt="2023-03-05T19:43:23.560" v="4" actId="47"/>
        <pc:sldMkLst>
          <pc:docMk/>
          <pc:sldMk cId="299382978" sldId="269"/>
        </pc:sldMkLst>
      </pc:sldChg>
      <pc:sldChg chg="del">
        <pc:chgData name="Choi Hyoung Gi" userId="4eac43b882f8dfe7" providerId="LiveId" clId="{63BAA46A-2230-4FB0-8726-EE0323D38FE3}" dt="2023-03-05T19:43:22.819" v="3" actId="47"/>
        <pc:sldMkLst>
          <pc:docMk/>
          <pc:sldMk cId="521556296" sldId="270"/>
        </pc:sldMkLst>
      </pc:sldChg>
      <pc:sldChg chg="del">
        <pc:chgData name="Choi Hyoung Gi" userId="4eac43b882f8dfe7" providerId="LiveId" clId="{63BAA46A-2230-4FB0-8726-EE0323D38FE3}" dt="2023-03-05T19:43:21.212" v="2" actId="47"/>
        <pc:sldMkLst>
          <pc:docMk/>
          <pc:sldMk cId="1820485174" sldId="271"/>
        </pc:sldMkLst>
      </pc:sldChg>
      <pc:sldChg chg="addSp delSp modSp mod">
        <pc:chgData name="Choi Hyoung Gi" userId="4eac43b882f8dfe7" providerId="LiveId" clId="{63BAA46A-2230-4FB0-8726-EE0323D38FE3}" dt="2023-03-05T22:02:50.162" v="2910" actId="20577"/>
        <pc:sldMkLst>
          <pc:docMk/>
          <pc:sldMk cId="132223192" sldId="272"/>
        </pc:sldMkLst>
        <pc:spChg chg="mod">
          <ac:chgData name="Choi Hyoung Gi" userId="4eac43b882f8dfe7" providerId="LiveId" clId="{63BAA46A-2230-4FB0-8726-EE0323D38FE3}" dt="2023-03-05T22:02:50.162" v="2910" actId="20577"/>
          <ac:spMkLst>
            <pc:docMk/>
            <pc:sldMk cId="132223192" sldId="272"/>
            <ac:spMk id="5" creationId="{17F7EC45-7D0D-6697-3C87-6F823B9E32CA}"/>
          </ac:spMkLst>
        </pc:spChg>
        <pc:spChg chg="add del mod">
          <ac:chgData name="Choi Hyoung Gi" userId="4eac43b882f8dfe7" providerId="LiveId" clId="{63BAA46A-2230-4FB0-8726-EE0323D38FE3}" dt="2023-03-05T21:51:08.070" v="2571" actId="478"/>
          <ac:spMkLst>
            <pc:docMk/>
            <pc:sldMk cId="132223192" sldId="272"/>
            <ac:spMk id="6" creationId="{81110D91-1A32-585F-AD6B-A444D2C55925}"/>
          </ac:spMkLst>
        </pc:spChg>
        <pc:spChg chg="del">
          <ac:chgData name="Choi Hyoung Gi" userId="4eac43b882f8dfe7" providerId="LiveId" clId="{63BAA46A-2230-4FB0-8726-EE0323D38FE3}" dt="2023-03-05T21:51:06.963" v="2570" actId="478"/>
          <ac:spMkLst>
            <pc:docMk/>
            <pc:sldMk cId="132223192" sldId="272"/>
            <ac:spMk id="8" creationId="{34EDF1B4-C48F-D7E4-71AF-8FE5FBA15BF2}"/>
          </ac:spMkLst>
        </pc:spChg>
      </pc:sldChg>
      <pc:sldChg chg="addSp delSp modSp mod ord">
        <pc:chgData name="Choi Hyoung Gi" userId="4eac43b882f8dfe7" providerId="LiveId" clId="{63BAA46A-2230-4FB0-8726-EE0323D38FE3}" dt="2023-03-05T22:02:40.117" v="2894" actId="5793"/>
        <pc:sldMkLst>
          <pc:docMk/>
          <pc:sldMk cId="599694084" sldId="274"/>
        </pc:sldMkLst>
        <pc:spChg chg="mod">
          <ac:chgData name="Choi Hyoung Gi" userId="4eac43b882f8dfe7" providerId="LiveId" clId="{63BAA46A-2230-4FB0-8726-EE0323D38FE3}" dt="2023-03-05T22:02:40.117" v="2894" actId="5793"/>
          <ac:spMkLst>
            <pc:docMk/>
            <pc:sldMk cId="599694084" sldId="274"/>
            <ac:spMk id="3" creationId="{4FE982BD-528E-082C-B90F-DE1F9CCAE548}"/>
          </ac:spMkLst>
        </pc:spChg>
        <pc:spChg chg="del mod">
          <ac:chgData name="Choi Hyoung Gi" userId="4eac43b882f8dfe7" providerId="LiveId" clId="{63BAA46A-2230-4FB0-8726-EE0323D38FE3}" dt="2023-03-05T21:51:04.764" v="2569" actId="478"/>
          <ac:spMkLst>
            <pc:docMk/>
            <pc:sldMk cId="599694084" sldId="274"/>
            <ac:spMk id="8" creationId="{34EDF1B4-C48F-D7E4-71AF-8FE5FBA15BF2}"/>
          </ac:spMkLst>
        </pc:spChg>
        <pc:picChg chg="add del">
          <ac:chgData name="Choi Hyoung Gi" userId="4eac43b882f8dfe7" providerId="LiveId" clId="{63BAA46A-2230-4FB0-8726-EE0323D38FE3}" dt="2023-03-05T21:57:17.323" v="2603" actId="478"/>
          <ac:picMkLst>
            <pc:docMk/>
            <pc:sldMk cId="599694084" sldId="274"/>
            <ac:picMk id="6" creationId="{16147A4F-032D-1902-C1A0-A9CEAB4C0238}"/>
          </ac:picMkLst>
        </pc:picChg>
      </pc:sldChg>
      <pc:sldChg chg="del">
        <pc:chgData name="Choi Hyoung Gi" userId="4eac43b882f8dfe7" providerId="LiveId" clId="{63BAA46A-2230-4FB0-8726-EE0323D38FE3}" dt="2023-03-05T19:43:16.898" v="0" actId="47"/>
        <pc:sldMkLst>
          <pc:docMk/>
          <pc:sldMk cId="2995666916" sldId="275"/>
        </pc:sldMkLst>
      </pc:sldChg>
      <pc:sldChg chg="del">
        <pc:chgData name="Choi Hyoung Gi" userId="4eac43b882f8dfe7" providerId="LiveId" clId="{63BAA46A-2230-4FB0-8726-EE0323D38FE3}" dt="2023-03-05T19:43:27.240" v="6" actId="47"/>
        <pc:sldMkLst>
          <pc:docMk/>
          <pc:sldMk cId="722148940" sldId="276"/>
        </pc:sldMkLst>
      </pc:sldChg>
      <pc:sldChg chg="ord modNotesTx">
        <pc:chgData name="Choi Hyoung Gi" userId="4eac43b882f8dfe7" providerId="LiveId" clId="{63BAA46A-2230-4FB0-8726-EE0323D38FE3}" dt="2023-03-05T22:05:06.454" v="3001" actId="20577"/>
        <pc:sldMkLst>
          <pc:docMk/>
          <pc:sldMk cId="3452204377" sldId="278"/>
        </pc:sldMkLst>
      </pc:sldChg>
      <pc:sldChg chg="modSp mod modNotesTx">
        <pc:chgData name="Choi Hyoung Gi" userId="4eac43b882f8dfe7" providerId="LiveId" clId="{63BAA46A-2230-4FB0-8726-EE0323D38FE3}" dt="2023-03-05T21:42:49.729" v="1687" actId="20577"/>
        <pc:sldMkLst>
          <pc:docMk/>
          <pc:sldMk cId="1515676031" sldId="280"/>
        </pc:sldMkLst>
        <pc:spChg chg="mod">
          <ac:chgData name="Choi Hyoung Gi" userId="4eac43b882f8dfe7" providerId="LiveId" clId="{63BAA46A-2230-4FB0-8726-EE0323D38FE3}" dt="2023-03-05T21:42:28" v="1536"/>
          <ac:spMkLst>
            <pc:docMk/>
            <pc:sldMk cId="1515676031" sldId="280"/>
            <ac:spMk id="7" creationId="{43F7D5CB-6DCF-53C7-B68F-6E8EF98B85D3}"/>
          </ac:spMkLst>
        </pc:spChg>
      </pc:sldChg>
      <pc:sldChg chg="del">
        <pc:chgData name="Choi Hyoung Gi" userId="4eac43b882f8dfe7" providerId="LiveId" clId="{63BAA46A-2230-4FB0-8726-EE0323D38FE3}" dt="2023-03-05T19:43:24.350" v="5" actId="47"/>
        <pc:sldMkLst>
          <pc:docMk/>
          <pc:sldMk cId="2869189051" sldId="282"/>
        </pc:sldMkLst>
      </pc:sldChg>
      <pc:sldChg chg="ord modNotesTx">
        <pc:chgData name="Choi Hyoung Gi" userId="4eac43b882f8dfe7" providerId="LiveId" clId="{63BAA46A-2230-4FB0-8726-EE0323D38FE3}" dt="2023-03-05T22:02:27.358" v="2887" actId="20577"/>
        <pc:sldMkLst>
          <pc:docMk/>
          <pc:sldMk cId="1227395976" sldId="283"/>
        </pc:sldMkLst>
      </pc:sldChg>
      <pc:sldChg chg="del">
        <pc:chgData name="Choi Hyoung Gi" userId="4eac43b882f8dfe7" providerId="LiveId" clId="{63BAA46A-2230-4FB0-8726-EE0323D38FE3}" dt="2023-03-05T19:43:18.009" v="1" actId="47"/>
        <pc:sldMkLst>
          <pc:docMk/>
          <pc:sldMk cId="509799778" sldId="284"/>
        </pc:sldMkLst>
      </pc:sldChg>
      <pc:sldChg chg="modNotesTx">
        <pc:chgData name="Choi Hyoung Gi" userId="4eac43b882f8dfe7" providerId="LiveId" clId="{63BAA46A-2230-4FB0-8726-EE0323D38FE3}" dt="2023-03-05T22:46:28.100" v="3867" actId="20577"/>
        <pc:sldMkLst>
          <pc:docMk/>
          <pc:sldMk cId="1176327219" sldId="285"/>
        </pc:sldMkLst>
      </pc:sldChg>
      <pc:sldChg chg="addSp delSp modSp mod modNotesTx">
        <pc:chgData name="Choi Hyoung Gi" userId="4eac43b882f8dfe7" providerId="LiveId" clId="{63BAA46A-2230-4FB0-8726-EE0323D38FE3}" dt="2023-03-05T22:38:49.771" v="3211" actId="1076"/>
        <pc:sldMkLst>
          <pc:docMk/>
          <pc:sldMk cId="4121402388" sldId="286"/>
        </pc:sldMkLst>
        <pc:spChg chg="add del">
          <ac:chgData name="Choi Hyoung Gi" userId="4eac43b882f8dfe7" providerId="LiveId" clId="{63BAA46A-2230-4FB0-8726-EE0323D38FE3}" dt="2023-03-05T22:34:15.230" v="3157" actId="22"/>
          <ac:spMkLst>
            <pc:docMk/>
            <pc:sldMk cId="4121402388" sldId="286"/>
            <ac:spMk id="6" creationId="{87DADCF8-693A-E3C2-DAB0-434DD21BEE67}"/>
          </ac:spMkLst>
        </pc:spChg>
        <pc:spChg chg="add mod">
          <ac:chgData name="Choi Hyoung Gi" userId="4eac43b882f8dfe7" providerId="LiveId" clId="{63BAA46A-2230-4FB0-8726-EE0323D38FE3}" dt="2023-03-05T22:38:49.771" v="3211" actId="1076"/>
          <ac:spMkLst>
            <pc:docMk/>
            <pc:sldMk cId="4121402388" sldId="286"/>
            <ac:spMk id="7" creationId="{4168884A-C791-78A0-A685-996DD3A0AB28}"/>
          </ac:spMkLst>
        </pc:spChg>
        <pc:picChg chg="mod">
          <ac:chgData name="Choi Hyoung Gi" userId="4eac43b882f8dfe7" providerId="LiveId" clId="{63BAA46A-2230-4FB0-8726-EE0323D38FE3}" dt="2023-03-05T22:07:17.745" v="3108" actId="1076"/>
          <ac:picMkLst>
            <pc:docMk/>
            <pc:sldMk cId="4121402388" sldId="286"/>
            <ac:picMk id="5" creationId="{D256E9BD-AB23-7CEF-63A3-352DD1FBBD00}"/>
          </ac:picMkLst>
        </pc:picChg>
        <pc:picChg chg="add mod">
          <ac:chgData name="Choi Hyoung Gi" userId="4eac43b882f8dfe7" providerId="LiveId" clId="{63BAA46A-2230-4FB0-8726-EE0323D38FE3}" dt="2023-03-05T22:07:20.396" v="3109" actId="1076"/>
          <ac:picMkLst>
            <pc:docMk/>
            <pc:sldMk cId="4121402388" sldId="286"/>
            <ac:picMk id="1026" creationId="{69409981-8DBD-C9A0-50C2-61A1E49B2947}"/>
          </ac:picMkLst>
        </pc:picChg>
      </pc:sldChg>
      <pc:sldChg chg="del">
        <pc:chgData name="Choi Hyoung Gi" userId="4eac43b882f8dfe7" providerId="LiveId" clId="{63BAA46A-2230-4FB0-8726-EE0323D38FE3}" dt="2023-03-05T21:51:24.955" v="2572" actId="47"/>
        <pc:sldMkLst>
          <pc:docMk/>
          <pc:sldMk cId="1477402084" sldId="288"/>
        </pc:sldMkLst>
      </pc:sldChg>
      <pc:sldChg chg="addSp delSp modSp mod ord">
        <pc:chgData name="Choi Hyoung Gi" userId="4eac43b882f8dfe7" providerId="LiveId" clId="{63BAA46A-2230-4FB0-8726-EE0323D38FE3}" dt="2023-03-05T22:40:47.203" v="3264"/>
        <pc:sldMkLst>
          <pc:docMk/>
          <pc:sldMk cId="934309803" sldId="289"/>
        </pc:sldMkLst>
        <pc:spChg chg="add del mod">
          <ac:chgData name="Choi Hyoung Gi" userId="4eac43b882f8dfe7" providerId="LiveId" clId="{63BAA46A-2230-4FB0-8726-EE0323D38FE3}" dt="2023-03-05T22:39:05.925" v="3215" actId="478"/>
          <ac:spMkLst>
            <pc:docMk/>
            <pc:sldMk cId="934309803" sldId="289"/>
            <ac:spMk id="3" creationId="{84156B50-9947-4413-1C43-3133C2B908EE}"/>
          </ac:spMkLst>
        </pc:spChg>
        <pc:spChg chg="add mod">
          <ac:chgData name="Choi Hyoung Gi" userId="4eac43b882f8dfe7" providerId="LiveId" clId="{63BAA46A-2230-4FB0-8726-EE0323D38FE3}" dt="2023-03-05T22:40:47.203" v="3264"/>
          <ac:spMkLst>
            <pc:docMk/>
            <pc:sldMk cId="934309803" sldId="289"/>
            <ac:spMk id="5" creationId="{86BFF200-ED3A-9B5B-BFED-386947ABEA5C}"/>
          </ac:spMkLst>
        </pc:spChg>
      </pc:sldChg>
      <pc:sldChg chg="add modNotesTx">
        <pc:chgData name="Choi Hyoung Gi" userId="4eac43b882f8dfe7" providerId="LiveId" clId="{63BAA46A-2230-4FB0-8726-EE0323D38FE3}" dt="2023-03-05T21:39:50.488" v="1473"/>
        <pc:sldMkLst>
          <pc:docMk/>
          <pc:sldMk cId="3346613129" sldId="290"/>
        </pc:sldMkLst>
      </pc:sldChg>
      <pc:sldChg chg="delSp modSp add mod modNotesTx">
        <pc:chgData name="Choi Hyoung Gi" userId="4eac43b882f8dfe7" providerId="LiveId" clId="{63BAA46A-2230-4FB0-8726-EE0323D38FE3}" dt="2023-03-05T22:02:44.437" v="2895"/>
        <pc:sldMkLst>
          <pc:docMk/>
          <pc:sldMk cId="2407468495" sldId="291"/>
        </pc:sldMkLst>
        <pc:spChg chg="mod">
          <ac:chgData name="Choi Hyoung Gi" userId="4eac43b882f8dfe7" providerId="LiveId" clId="{63BAA46A-2230-4FB0-8726-EE0323D38FE3}" dt="2023-03-05T22:02:44.437" v="2895"/>
          <ac:spMkLst>
            <pc:docMk/>
            <pc:sldMk cId="2407468495" sldId="291"/>
            <ac:spMk id="3" creationId="{4FE982BD-528E-082C-B90F-DE1F9CCAE548}"/>
          </ac:spMkLst>
        </pc:spChg>
        <pc:picChg chg="mod">
          <ac:chgData name="Choi Hyoung Gi" userId="4eac43b882f8dfe7" providerId="LiveId" clId="{63BAA46A-2230-4FB0-8726-EE0323D38FE3}" dt="2023-03-05T21:57:21.234" v="2605" actId="1076"/>
          <ac:picMkLst>
            <pc:docMk/>
            <pc:sldMk cId="2407468495" sldId="291"/>
            <ac:picMk id="6" creationId="{16147A4F-032D-1902-C1A0-A9CEAB4C0238}"/>
          </ac:picMkLst>
        </pc:picChg>
        <pc:picChg chg="del">
          <ac:chgData name="Choi Hyoung Gi" userId="4eac43b882f8dfe7" providerId="LiveId" clId="{63BAA46A-2230-4FB0-8726-EE0323D38FE3}" dt="2023-03-05T21:57:19.131" v="2604" actId="478"/>
          <ac:picMkLst>
            <pc:docMk/>
            <pc:sldMk cId="2407468495" sldId="291"/>
            <ac:picMk id="9218" creationId="{07B055A0-975B-F657-7CE7-0E97F7D03E33}"/>
          </ac:picMkLst>
        </pc:picChg>
      </pc:sldChg>
      <pc:sldChg chg="addSp modSp add modNotesTx">
        <pc:chgData name="Choi Hyoung Gi" userId="4eac43b882f8dfe7" providerId="LiveId" clId="{63BAA46A-2230-4FB0-8726-EE0323D38FE3}" dt="2023-03-05T22:38:52.381" v="3212"/>
        <pc:sldMkLst>
          <pc:docMk/>
          <pc:sldMk cId="3325936876" sldId="292"/>
        </pc:sldMkLst>
        <pc:spChg chg="add mod">
          <ac:chgData name="Choi Hyoung Gi" userId="4eac43b882f8dfe7" providerId="LiveId" clId="{63BAA46A-2230-4FB0-8726-EE0323D38FE3}" dt="2023-03-05T22:38:52.381" v="3212"/>
          <ac:spMkLst>
            <pc:docMk/>
            <pc:sldMk cId="3325936876" sldId="292"/>
            <ac:spMk id="3" creationId="{0CE9070C-91CB-9B84-F760-D99C4809FA53}"/>
          </ac:spMkLst>
        </pc:spChg>
        <pc:picChg chg="mod">
          <ac:chgData name="Choi Hyoung Gi" userId="4eac43b882f8dfe7" providerId="LiveId" clId="{63BAA46A-2230-4FB0-8726-EE0323D38FE3}" dt="2023-03-05T22:34:29.033" v="3159" actId="14826"/>
          <ac:picMkLst>
            <pc:docMk/>
            <pc:sldMk cId="3325936876" sldId="292"/>
            <ac:picMk id="1026" creationId="{69409981-8DBD-C9A0-50C2-61A1E49B2947}"/>
          </ac:picMkLst>
        </pc:picChg>
      </pc:sldChg>
      <pc:sldChg chg="addSp delSp modSp add mod modNotesTx">
        <pc:chgData name="Choi Hyoung Gi" userId="4eac43b882f8dfe7" providerId="LiveId" clId="{63BAA46A-2230-4FB0-8726-EE0323D38FE3}" dt="2023-03-05T22:38:53.684" v="3213"/>
        <pc:sldMkLst>
          <pc:docMk/>
          <pc:sldMk cId="3605691098" sldId="293"/>
        </pc:sldMkLst>
        <pc:spChg chg="add mod">
          <ac:chgData name="Choi Hyoung Gi" userId="4eac43b882f8dfe7" providerId="LiveId" clId="{63BAA46A-2230-4FB0-8726-EE0323D38FE3}" dt="2023-03-05T22:38:53.684" v="3213"/>
          <ac:spMkLst>
            <pc:docMk/>
            <pc:sldMk cId="3605691098" sldId="293"/>
            <ac:spMk id="3" creationId="{80CF4646-1EC9-6493-30D0-B1631CF45632}"/>
          </ac:spMkLst>
        </pc:spChg>
        <pc:picChg chg="del">
          <ac:chgData name="Choi Hyoung Gi" userId="4eac43b882f8dfe7" providerId="LiveId" clId="{63BAA46A-2230-4FB0-8726-EE0323D38FE3}" dt="2023-03-05T22:37:06.780" v="3173" actId="478"/>
          <ac:picMkLst>
            <pc:docMk/>
            <pc:sldMk cId="3605691098" sldId="293"/>
            <ac:picMk id="5" creationId="{D256E9BD-AB23-7CEF-63A3-352DD1FBBD00}"/>
          </ac:picMkLst>
        </pc:picChg>
        <pc:picChg chg="del">
          <ac:chgData name="Choi Hyoung Gi" userId="4eac43b882f8dfe7" providerId="LiveId" clId="{63BAA46A-2230-4FB0-8726-EE0323D38FE3}" dt="2023-03-05T22:37:08.772" v="3175" actId="478"/>
          <ac:picMkLst>
            <pc:docMk/>
            <pc:sldMk cId="3605691098" sldId="293"/>
            <ac:picMk id="1026" creationId="{69409981-8DBD-C9A0-50C2-61A1E49B2947}"/>
          </ac:picMkLst>
        </pc:picChg>
        <pc:picChg chg="add mod">
          <ac:chgData name="Choi Hyoung Gi" userId="4eac43b882f8dfe7" providerId="LiveId" clId="{63BAA46A-2230-4FB0-8726-EE0323D38FE3}" dt="2023-03-05T22:37:14.441" v="3178" actId="1076"/>
          <ac:picMkLst>
            <pc:docMk/>
            <pc:sldMk cId="3605691098" sldId="293"/>
            <ac:picMk id="2050" creationId="{F2AAA408-6DBF-CF71-669B-8A41E6BCEE01}"/>
          </ac:picMkLst>
        </pc:picChg>
        <pc:picChg chg="add mod">
          <ac:chgData name="Choi Hyoung Gi" userId="4eac43b882f8dfe7" providerId="LiveId" clId="{63BAA46A-2230-4FB0-8726-EE0323D38FE3}" dt="2023-03-05T22:37:14.441" v="3178" actId="1076"/>
          <ac:picMkLst>
            <pc:docMk/>
            <pc:sldMk cId="3605691098" sldId="293"/>
            <ac:picMk id="2052" creationId="{36C45678-9D91-4239-736E-557919CC87AD}"/>
          </ac:picMkLst>
        </pc:picChg>
      </pc:sldChg>
      <pc:sldChg chg="addSp delSp modSp add mod modNotesTx">
        <pc:chgData name="Choi Hyoung Gi" userId="4eac43b882f8dfe7" providerId="LiveId" clId="{63BAA46A-2230-4FB0-8726-EE0323D38FE3}" dt="2023-03-05T22:42:48.058" v="3333" actId="20577"/>
        <pc:sldMkLst>
          <pc:docMk/>
          <pc:sldMk cId="1293674703" sldId="294"/>
        </pc:sldMkLst>
        <pc:spChg chg="mod">
          <ac:chgData name="Choi Hyoung Gi" userId="4eac43b882f8dfe7" providerId="LiveId" clId="{63BAA46A-2230-4FB0-8726-EE0323D38FE3}" dt="2023-03-05T22:39:26.950" v="3248" actId="14100"/>
          <ac:spMkLst>
            <pc:docMk/>
            <pc:sldMk cId="1293674703" sldId="294"/>
            <ac:spMk id="3" creationId="{80CF4646-1EC9-6493-30D0-B1631CF45632}"/>
          </ac:spMkLst>
        </pc:spChg>
        <pc:picChg chg="add del mod">
          <ac:chgData name="Choi Hyoung Gi" userId="4eac43b882f8dfe7" providerId="LiveId" clId="{63BAA46A-2230-4FB0-8726-EE0323D38FE3}" dt="2023-03-05T22:40:06.538" v="3257" actId="478"/>
          <ac:picMkLst>
            <pc:docMk/>
            <pc:sldMk cId="1293674703" sldId="294"/>
            <ac:picMk id="6" creationId="{B5177CE4-EF7D-E165-6381-E1836C802C27}"/>
          </ac:picMkLst>
        </pc:picChg>
        <pc:picChg chg="add mod">
          <ac:chgData name="Choi Hyoung Gi" userId="4eac43b882f8dfe7" providerId="LiveId" clId="{63BAA46A-2230-4FB0-8726-EE0323D38FE3}" dt="2023-03-05T22:40:14.980" v="3261" actId="14100"/>
          <ac:picMkLst>
            <pc:docMk/>
            <pc:sldMk cId="1293674703" sldId="294"/>
            <ac:picMk id="8" creationId="{F4DBEC2F-F658-CCA8-7AE7-9DC956A4C635}"/>
          </ac:picMkLst>
        </pc:picChg>
        <pc:picChg chg="del">
          <ac:chgData name="Choi Hyoung Gi" userId="4eac43b882f8dfe7" providerId="LiveId" clId="{63BAA46A-2230-4FB0-8726-EE0323D38FE3}" dt="2023-03-05T22:39:45.513" v="3249" actId="478"/>
          <ac:picMkLst>
            <pc:docMk/>
            <pc:sldMk cId="1293674703" sldId="294"/>
            <ac:picMk id="2050" creationId="{F2AAA408-6DBF-CF71-669B-8A41E6BCEE01}"/>
          </ac:picMkLst>
        </pc:picChg>
        <pc:picChg chg="del">
          <ac:chgData name="Choi Hyoung Gi" userId="4eac43b882f8dfe7" providerId="LiveId" clId="{63BAA46A-2230-4FB0-8726-EE0323D38FE3}" dt="2023-03-05T22:39:45.513" v="3249" actId="478"/>
          <ac:picMkLst>
            <pc:docMk/>
            <pc:sldMk cId="1293674703" sldId="294"/>
            <ac:picMk id="2052" creationId="{36C45678-9D91-4239-736E-557919CC87AD}"/>
          </ac:picMkLst>
        </pc:picChg>
        <pc:picChg chg="add del mod">
          <ac:chgData name="Choi Hyoung Gi" userId="4eac43b882f8dfe7" providerId="LiveId" clId="{63BAA46A-2230-4FB0-8726-EE0323D38FE3}" dt="2023-03-05T22:39:58.161" v="3253" actId="478"/>
          <ac:picMkLst>
            <pc:docMk/>
            <pc:sldMk cId="1293674703" sldId="294"/>
            <ac:picMk id="4098" creationId="{6EC635C8-26A9-E462-EB6B-DE4FA4D4C96E}"/>
          </ac:picMkLst>
        </pc:picChg>
      </pc:sldChg>
      <pc:sldChg chg="addSp delSp modSp add mod modNotesTx">
        <pc:chgData name="Choi Hyoung Gi" userId="4eac43b882f8dfe7" providerId="LiveId" clId="{63BAA46A-2230-4FB0-8726-EE0323D38FE3}" dt="2023-03-05T22:45:19.861" v="3449" actId="20577"/>
        <pc:sldMkLst>
          <pc:docMk/>
          <pc:sldMk cId="2695418108" sldId="295"/>
        </pc:sldMkLst>
        <pc:spChg chg="mod">
          <ac:chgData name="Choi Hyoung Gi" userId="4eac43b882f8dfe7" providerId="LiveId" clId="{63BAA46A-2230-4FB0-8726-EE0323D38FE3}" dt="2023-03-05T22:44:51.395" v="3437" actId="20577"/>
          <ac:spMkLst>
            <pc:docMk/>
            <pc:sldMk cId="2695418108" sldId="295"/>
            <ac:spMk id="5" creationId="{86BFF200-ED3A-9B5B-BFED-386947ABEA5C}"/>
          </ac:spMkLst>
        </pc:spChg>
        <pc:spChg chg="add del mod">
          <ac:chgData name="Choi Hyoung Gi" userId="4eac43b882f8dfe7" providerId="LiveId" clId="{63BAA46A-2230-4FB0-8726-EE0323D38FE3}" dt="2023-03-05T22:43:34.517" v="3339" actId="478"/>
          <ac:spMkLst>
            <pc:docMk/>
            <pc:sldMk cId="2695418108" sldId="295"/>
            <ac:spMk id="7" creationId="{DFA3EDED-4713-7E7C-1DC4-B97064FA67BC}"/>
          </ac:spMkLst>
        </pc:spChg>
        <pc:spChg chg="del">
          <ac:chgData name="Choi Hyoung Gi" userId="4eac43b882f8dfe7" providerId="LiveId" clId="{63BAA46A-2230-4FB0-8726-EE0323D38FE3}" dt="2023-03-05T22:43:33.421" v="3338" actId="478"/>
          <ac:spMkLst>
            <pc:docMk/>
            <pc:sldMk cId="2695418108" sldId="295"/>
            <ac:spMk id="8" creationId="{34EDF1B4-C48F-D7E4-71AF-8FE5FBA15BF2}"/>
          </ac:spMkLst>
        </pc:spChg>
        <pc:picChg chg="del">
          <ac:chgData name="Choi Hyoung Gi" userId="4eac43b882f8dfe7" providerId="LiveId" clId="{63BAA46A-2230-4FB0-8726-EE0323D38FE3}" dt="2023-03-05T22:43:29.206" v="3335" actId="478"/>
          <ac:picMkLst>
            <pc:docMk/>
            <pc:sldMk cId="2695418108" sldId="295"/>
            <ac:picMk id="6" creationId="{4A477FB4-7524-D182-5C8F-75A932026471}"/>
          </ac:picMkLst>
        </pc:picChg>
        <pc:picChg chg="add mod">
          <ac:chgData name="Choi Hyoung Gi" userId="4eac43b882f8dfe7" providerId="LiveId" clId="{63BAA46A-2230-4FB0-8726-EE0323D38FE3}" dt="2023-03-05T22:43:36.082" v="3340" actId="1076"/>
          <ac:picMkLst>
            <pc:docMk/>
            <pc:sldMk cId="2695418108" sldId="295"/>
            <ac:picMk id="6146" creationId="{A9833B8F-F158-3C84-126D-CC5B2B855B84}"/>
          </ac:picMkLst>
        </pc:picChg>
      </pc:sldChg>
      <pc:sldChg chg="modSp add del mod modNotesTx">
        <pc:chgData name="Choi Hyoung Gi" userId="4eac43b882f8dfe7" providerId="LiveId" clId="{63BAA46A-2230-4FB0-8726-EE0323D38FE3}" dt="2023-03-05T22:50:02.423" v="3933" actId="47"/>
        <pc:sldMkLst>
          <pc:docMk/>
          <pc:sldMk cId="607486860" sldId="296"/>
        </pc:sldMkLst>
        <pc:spChg chg="mod">
          <ac:chgData name="Choi Hyoung Gi" userId="4eac43b882f8dfe7" providerId="LiveId" clId="{63BAA46A-2230-4FB0-8726-EE0323D38FE3}" dt="2023-03-05T22:48:53.203" v="3932" actId="20577"/>
          <ac:spMkLst>
            <pc:docMk/>
            <pc:sldMk cId="607486860" sldId="296"/>
            <ac:spMk id="8" creationId="{34EDF1B4-C48F-D7E4-71AF-8FE5FBA15BF2}"/>
          </ac:spMkLst>
        </pc:spChg>
      </pc:sldChg>
    </pc:docChg>
  </pc:docChgLst>
  <pc:docChgLst>
    <pc:chgData name="Choi Hyoung Gi" userId="4eac43b882f8dfe7" providerId="LiveId" clId="{FDCCB83E-D26D-4E6E-9633-EB387B42F4A6}"/>
    <pc:docChg chg="addSld delSld modSld">
      <pc:chgData name="Choi Hyoung Gi" userId="4eac43b882f8dfe7" providerId="LiveId" clId="{FDCCB83E-D26D-4E6E-9633-EB387B42F4A6}" dt="2023-03-14T06:20:07.043" v="3"/>
      <pc:docMkLst>
        <pc:docMk/>
      </pc:docMkLst>
      <pc:sldChg chg="add">
        <pc:chgData name="Choi Hyoung Gi" userId="4eac43b882f8dfe7" providerId="LiveId" clId="{FDCCB83E-D26D-4E6E-9633-EB387B42F4A6}" dt="2023-03-14T06:20:07.043" v="3"/>
        <pc:sldMkLst>
          <pc:docMk/>
          <pc:sldMk cId="299382978" sldId="269"/>
        </pc:sldMkLst>
      </pc:sldChg>
      <pc:sldChg chg="add">
        <pc:chgData name="Choi Hyoung Gi" userId="4eac43b882f8dfe7" providerId="LiveId" clId="{FDCCB83E-D26D-4E6E-9633-EB387B42F4A6}" dt="2023-03-14T06:20:07.043" v="3"/>
        <pc:sldMkLst>
          <pc:docMk/>
          <pc:sldMk cId="521556296" sldId="270"/>
        </pc:sldMkLst>
      </pc:sldChg>
      <pc:sldChg chg="add">
        <pc:chgData name="Choi Hyoung Gi" userId="4eac43b882f8dfe7" providerId="LiveId" clId="{FDCCB83E-D26D-4E6E-9633-EB387B42F4A6}" dt="2023-03-14T06:20:07.043" v="3"/>
        <pc:sldMkLst>
          <pc:docMk/>
          <pc:sldMk cId="1820485174" sldId="271"/>
        </pc:sldMkLst>
      </pc:sldChg>
      <pc:sldChg chg="add">
        <pc:chgData name="Choi Hyoung Gi" userId="4eac43b882f8dfe7" providerId="LiveId" clId="{FDCCB83E-D26D-4E6E-9633-EB387B42F4A6}" dt="2023-03-14T06:19:51.943" v="0"/>
        <pc:sldMkLst>
          <pc:docMk/>
          <pc:sldMk cId="2869189051" sldId="282"/>
        </pc:sldMkLst>
      </pc:sldChg>
      <pc:sldChg chg="add del">
        <pc:chgData name="Choi Hyoung Gi" userId="4eac43b882f8dfe7" providerId="LiveId" clId="{FDCCB83E-D26D-4E6E-9633-EB387B42F4A6}" dt="2023-03-14T06:20:01.874" v="2" actId="47"/>
        <pc:sldMkLst>
          <pc:docMk/>
          <pc:sldMk cId="123002557" sldId="297"/>
        </pc:sldMkLst>
      </pc:sldChg>
    </pc:docChg>
  </pc:docChgLst>
  <pc:docChgLst>
    <pc:chgData name="Choi Hyoung Gi" userId="4eac43b882f8dfe7" providerId="LiveId" clId="{925F8249-AF32-4FA0-8EB8-0B95EB847CD9}"/>
    <pc:docChg chg="undo custSel modSld">
      <pc:chgData name="Choi Hyoung Gi" userId="4eac43b882f8dfe7" providerId="LiveId" clId="{925F8249-AF32-4FA0-8EB8-0B95EB847CD9}" dt="2023-02-16T23:47:12.466" v="899" actId="20577"/>
      <pc:docMkLst>
        <pc:docMk/>
      </pc:docMkLst>
      <pc:sldChg chg="modNotesTx">
        <pc:chgData name="Choi Hyoung Gi" userId="4eac43b882f8dfe7" providerId="LiveId" clId="{925F8249-AF32-4FA0-8EB8-0B95EB847CD9}" dt="2023-02-16T23:40:52.332" v="0" actId="20577"/>
        <pc:sldMkLst>
          <pc:docMk/>
          <pc:sldMk cId="440040637" sldId="256"/>
        </pc:sldMkLst>
      </pc:sldChg>
      <pc:sldChg chg="modNotesTx">
        <pc:chgData name="Choi Hyoung Gi" userId="4eac43b882f8dfe7" providerId="LiveId" clId="{925F8249-AF32-4FA0-8EB8-0B95EB847CD9}" dt="2023-02-16T23:42:08.349" v="259" actId="20577"/>
        <pc:sldMkLst>
          <pc:docMk/>
          <pc:sldMk cId="2929191091" sldId="260"/>
        </pc:sldMkLst>
      </pc:sldChg>
      <pc:sldChg chg="modNotesTx">
        <pc:chgData name="Choi Hyoung Gi" userId="4eac43b882f8dfe7" providerId="LiveId" clId="{925F8249-AF32-4FA0-8EB8-0B95EB847CD9}" dt="2023-02-16T23:43:40.333" v="607" actId="20577"/>
        <pc:sldMkLst>
          <pc:docMk/>
          <pc:sldMk cId="3346259152" sldId="263"/>
        </pc:sldMkLst>
      </pc:sldChg>
      <pc:sldChg chg="modNotesTx">
        <pc:chgData name="Choi Hyoung Gi" userId="4eac43b882f8dfe7" providerId="LiveId" clId="{925F8249-AF32-4FA0-8EB8-0B95EB847CD9}" dt="2023-02-16T23:41:26.074" v="86" actId="20577"/>
        <pc:sldMkLst>
          <pc:docMk/>
          <pc:sldMk cId="2721285547" sldId="268"/>
        </pc:sldMkLst>
      </pc:sldChg>
      <pc:sldChg chg="modNotesTx">
        <pc:chgData name="Choi Hyoung Gi" userId="4eac43b882f8dfe7" providerId="LiveId" clId="{925F8249-AF32-4FA0-8EB8-0B95EB847CD9}" dt="2023-02-16T23:47:12.466" v="899" actId="20577"/>
        <pc:sldMkLst>
          <pc:docMk/>
          <pc:sldMk cId="887532329" sldId="279"/>
        </pc:sldMkLst>
      </pc:sldChg>
    </pc:docChg>
  </pc:docChgLst>
  <pc:docChgLst>
    <pc:chgData name="Choi Hyoung Gi" userId="4eac43b882f8dfe7" providerId="LiveId" clId="{00CB8982-392E-491A-9C76-33E074171898}"/>
    <pc:docChg chg="undo custSel modSld sldOrd">
      <pc:chgData name="Choi Hyoung Gi" userId="4eac43b882f8dfe7" providerId="LiveId" clId="{00CB8982-392E-491A-9C76-33E074171898}" dt="2023-02-17T04:06:06.173" v="966" actId="1076"/>
      <pc:docMkLst>
        <pc:docMk/>
      </pc:docMkLst>
      <pc:sldChg chg="modNotesTx">
        <pc:chgData name="Choi Hyoung Gi" userId="4eac43b882f8dfe7" providerId="LiveId" clId="{00CB8982-392E-491A-9C76-33E074171898}" dt="2023-02-17T03:37:16.021" v="48" actId="20577"/>
        <pc:sldMkLst>
          <pc:docMk/>
          <pc:sldMk cId="3201139933" sldId="258"/>
        </pc:sldMkLst>
      </pc:sldChg>
      <pc:sldChg chg="addSp delSp">
        <pc:chgData name="Choi Hyoung Gi" userId="4eac43b882f8dfe7" providerId="LiveId" clId="{00CB8982-392E-491A-9C76-33E074171898}" dt="2023-02-17T03:38:30.273" v="50" actId="478"/>
        <pc:sldMkLst>
          <pc:docMk/>
          <pc:sldMk cId="2577589603" sldId="264"/>
        </pc:sldMkLst>
        <pc:picChg chg="add del">
          <ac:chgData name="Choi Hyoung Gi" userId="4eac43b882f8dfe7" providerId="LiveId" clId="{00CB8982-392E-491A-9C76-33E074171898}" dt="2023-02-17T03:38:30.273" v="50" actId="478"/>
          <ac:picMkLst>
            <pc:docMk/>
            <pc:sldMk cId="2577589603" sldId="264"/>
            <ac:picMk id="5" creationId="{A5A89C94-9EC5-1710-D540-A8FF758C2753}"/>
          </ac:picMkLst>
        </pc:picChg>
      </pc:sldChg>
      <pc:sldChg chg="modNotesTx">
        <pc:chgData name="Choi Hyoung Gi" userId="4eac43b882f8dfe7" providerId="LiveId" clId="{00CB8982-392E-491A-9C76-33E074171898}" dt="2023-02-17T03:42:49.627" v="326" actId="20577"/>
        <pc:sldMkLst>
          <pc:docMk/>
          <pc:sldMk cId="2721285547" sldId="268"/>
        </pc:sldMkLst>
      </pc:sldChg>
      <pc:sldChg chg="modNotesTx">
        <pc:chgData name="Choi Hyoung Gi" userId="4eac43b882f8dfe7" providerId="LiveId" clId="{00CB8982-392E-491A-9C76-33E074171898}" dt="2023-02-17T03:44:27.272" v="465" actId="20577"/>
        <pc:sldMkLst>
          <pc:docMk/>
          <pc:sldMk cId="299382978" sldId="269"/>
        </pc:sldMkLst>
      </pc:sldChg>
      <pc:sldChg chg="modNotesTx">
        <pc:chgData name="Choi Hyoung Gi" userId="4eac43b882f8dfe7" providerId="LiveId" clId="{00CB8982-392E-491A-9C76-33E074171898}" dt="2023-02-17T03:44:15.403" v="464" actId="20577"/>
        <pc:sldMkLst>
          <pc:docMk/>
          <pc:sldMk cId="521556296" sldId="270"/>
        </pc:sldMkLst>
      </pc:sldChg>
      <pc:sldChg chg="modNotesTx">
        <pc:chgData name="Choi Hyoung Gi" userId="4eac43b882f8dfe7" providerId="LiveId" clId="{00CB8982-392E-491A-9C76-33E074171898}" dt="2023-02-17T03:49:41.508" v="539" actId="6549"/>
        <pc:sldMkLst>
          <pc:docMk/>
          <pc:sldMk cId="1820485174" sldId="271"/>
        </pc:sldMkLst>
      </pc:sldChg>
      <pc:sldChg chg="modNotesTx">
        <pc:chgData name="Choi Hyoung Gi" userId="4eac43b882f8dfe7" providerId="LiveId" clId="{00CB8982-392E-491A-9C76-33E074171898}" dt="2023-02-17T03:57:07.980" v="723" actId="20577"/>
        <pc:sldMkLst>
          <pc:docMk/>
          <pc:sldMk cId="132223192" sldId="272"/>
        </pc:sldMkLst>
      </pc:sldChg>
      <pc:sldChg chg="modSp mod">
        <pc:chgData name="Choi Hyoung Gi" userId="4eac43b882f8dfe7" providerId="LiveId" clId="{00CB8982-392E-491A-9C76-33E074171898}" dt="2023-02-17T03:56:01.124" v="647" actId="20577"/>
        <pc:sldMkLst>
          <pc:docMk/>
          <pc:sldMk cId="599694084" sldId="274"/>
        </pc:sldMkLst>
        <pc:spChg chg="mod">
          <ac:chgData name="Choi Hyoung Gi" userId="4eac43b882f8dfe7" providerId="LiveId" clId="{00CB8982-392E-491A-9C76-33E074171898}" dt="2023-02-17T03:56:01.124" v="647" actId="20577"/>
          <ac:spMkLst>
            <pc:docMk/>
            <pc:sldMk cId="599694084" sldId="274"/>
            <ac:spMk id="8" creationId="{34EDF1B4-C48F-D7E4-71AF-8FE5FBA15BF2}"/>
          </ac:spMkLst>
        </pc:spChg>
      </pc:sldChg>
      <pc:sldChg chg="modNotesTx">
        <pc:chgData name="Choi Hyoung Gi" userId="4eac43b882f8dfe7" providerId="LiveId" clId="{00CB8982-392E-491A-9C76-33E074171898}" dt="2023-02-17T03:56:38.165" v="685" actId="20577"/>
        <pc:sldMkLst>
          <pc:docMk/>
          <pc:sldMk cId="2995666916" sldId="275"/>
        </pc:sldMkLst>
      </pc:sldChg>
      <pc:sldChg chg="modNotesTx">
        <pc:chgData name="Choi Hyoung Gi" userId="4eac43b882f8dfe7" providerId="LiveId" clId="{00CB8982-392E-491A-9C76-33E074171898}" dt="2023-02-17T04:02:28.641" v="871" actId="20577"/>
        <pc:sldMkLst>
          <pc:docMk/>
          <pc:sldMk cId="3261895445" sldId="277"/>
        </pc:sldMkLst>
      </pc:sldChg>
      <pc:sldChg chg="modNotesTx">
        <pc:chgData name="Choi Hyoung Gi" userId="4eac43b882f8dfe7" providerId="LiveId" clId="{00CB8982-392E-491A-9C76-33E074171898}" dt="2023-02-17T04:02:53.122" v="905" actId="20577"/>
        <pc:sldMkLst>
          <pc:docMk/>
          <pc:sldMk cId="3452204377" sldId="278"/>
        </pc:sldMkLst>
      </pc:sldChg>
      <pc:sldChg chg="modSp mod">
        <pc:chgData name="Choi Hyoung Gi" userId="4eac43b882f8dfe7" providerId="LiveId" clId="{00CB8982-392E-491A-9C76-33E074171898}" dt="2023-02-17T03:38:57.498" v="60" actId="20577"/>
        <pc:sldMkLst>
          <pc:docMk/>
          <pc:sldMk cId="1515676031" sldId="280"/>
        </pc:sldMkLst>
        <pc:spChg chg="mod">
          <ac:chgData name="Choi Hyoung Gi" userId="4eac43b882f8dfe7" providerId="LiveId" clId="{00CB8982-392E-491A-9C76-33E074171898}" dt="2023-02-17T03:38:57.498" v="60" actId="20577"/>
          <ac:spMkLst>
            <pc:docMk/>
            <pc:sldMk cId="1515676031" sldId="280"/>
            <ac:spMk id="7" creationId="{43F7D5CB-6DCF-53C7-B68F-6E8EF98B85D3}"/>
          </ac:spMkLst>
        </pc:spChg>
      </pc:sldChg>
      <pc:sldChg chg="modNotesTx">
        <pc:chgData name="Choi Hyoung Gi" userId="4eac43b882f8dfe7" providerId="LiveId" clId="{00CB8982-392E-491A-9C76-33E074171898}" dt="2023-02-17T03:41:10.544" v="287" actId="20577"/>
        <pc:sldMkLst>
          <pc:docMk/>
          <pc:sldMk cId="723194344" sldId="281"/>
        </pc:sldMkLst>
      </pc:sldChg>
      <pc:sldChg chg="modNotesTx">
        <pc:chgData name="Choi Hyoung Gi" userId="4eac43b882f8dfe7" providerId="LiveId" clId="{00CB8982-392E-491A-9C76-33E074171898}" dt="2023-02-17T03:41:48.284" v="294" actId="20577"/>
        <pc:sldMkLst>
          <pc:docMk/>
          <pc:sldMk cId="2869189051" sldId="282"/>
        </pc:sldMkLst>
      </pc:sldChg>
      <pc:sldChg chg="modNotesTx">
        <pc:chgData name="Choi Hyoung Gi" userId="4eac43b882f8dfe7" providerId="LiveId" clId="{00CB8982-392E-491A-9C76-33E074171898}" dt="2023-02-17T04:00:14.449" v="816" actId="20577"/>
        <pc:sldMkLst>
          <pc:docMk/>
          <pc:sldMk cId="1227395976" sldId="283"/>
        </pc:sldMkLst>
      </pc:sldChg>
      <pc:sldChg chg="modNotesTx">
        <pc:chgData name="Choi Hyoung Gi" userId="4eac43b882f8dfe7" providerId="LiveId" clId="{00CB8982-392E-491A-9C76-33E074171898}" dt="2023-02-17T03:57:28.995" v="760" actId="20577"/>
        <pc:sldMkLst>
          <pc:docMk/>
          <pc:sldMk cId="509799778" sldId="284"/>
        </pc:sldMkLst>
      </pc:sldChg>
      <pc:sldChg chg="delSp modSp mod ord modNotesTx">
        <pc:chgData name="Choi Hyoung Gi" userId="4eac43b882f8dfe7" providerId="LiveId" clId="{00CB8982-392E-491A-9C76-33E074171898}" dt="2023-02-17T04:06:06.173" v="966" actId="1076"/>
        <pc:sldMkLst>
          <pc:docMk/>
          <pc:sldMk cId="4121402388" sldId="286"/>
        </pc:sldMkLst>
        <pc:spChg chg="del mod">
          <ac:chgData name="Choi Hyoung Gi" userId="4eac43b882f8dfe7" providerId="LiveId" clId="{00CB8982-392E-491A-9C76-33E074171898}" dt="2023-02-17T04:06:03.958" v="965" actId="478"/>
          <ac:spMkLst>
            <pc:docMk/>
            <pc:sldMk cId="4121402388" sldId="286"/>
            <ac:spMk id="8" creationId="{34EDF1B4-C48F-D7E4-71AF-8FE5FBA15BF2}"/>
          </ac:spMkLst>
        </pc:spChg>
        <pc:picChg chg="mod">
          <ac:chgData name="Choi Hyoung Gi" userId="4eac43b882f8dfe7" providerId="LiveId" clId="{00CB8982-392E-491A-9C76-33E074171898}" dt="2023-02-17T04:06:06.173" v="966" actId="1076"/>
          <ac:picMkLst>
            <pc:docMk/>
            <pc:sldMk cId="4121402388" sldId="286"/>
            <ac:picMk id="5" creationId="{D256E9BD-AB23-7CEF-63A3-352DD1FBBD00}"/>
          </ac:picMkLst>
        </pc:picChg>
      </pc:sldChg>
      <pc:sldChg chg="modNotesTx">
        <pc:chgData name="Choi Hyoung Gi" userId="4eac43b882f8dfe7" providerId="LiveId" clId="{00CB8982-392E-491A-9C76-33E074171898}" dt="2023-02-17T04:01:09.019" v="825" actId="20577"/>
        <pc:sldMkLst>
          <pc:docMk/>
          <pc:sldMk cId="934309803" sldId="289"/>
        </pc:sldMkLst>
      </pc:sldChg>
    </pc:docChg>
  </pc:docChgLst>
  <pc:docChgLst>
    <pc:chgData name="Choi Hyoung Gi" userId="4eac43b882f8dfe7" providerId="LiveId" clId="{8EF3AD32-E61C-4B6C-A4E0-336D13E52F9E}"/>
    <pc:docChg chg="addSld modSld">
      <pc:chgData name="Choi Hyoung Gi" userId="4eac43b882f8dfe7" providerId="LiveId" clId="{8EF3AD32-E61C-4B6C-A4E0-336D13E52F9E}" dt="2023-03-06T09:36:57.674" v="0"/>
      <pc:docMkLst>
        <pc:docMk/>
      </pc:docMkLst>
      <pc:sldChg chg="add">
        <pc:chgData name="Choi Hyoung Gi" userId="4eac43b882f8dfe7" providerId="LiveId" clId="{8EF3AD32-E61C-4B6C-A4E0-336D13E52F9E}" dt="2023-03-06T09:36:57.674" v="0"/>
        <pc:sldMkLst>
          <pc:docMk/>
          <pc:sldMk cId="209351276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08397-D2F5-43C2-B629-F0F8ACAA4E8E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95DD7-8741-48B5-87C5-B9F3F8DBE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5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포즈 </a:t>
            </a:r>
            <a:r>
              <a:rPr lang="ko-KR" altLang="en-US" dirty="0" err="1"/>
              <a:t>에스티메이션</a:t>
            </a:r>
            <a:r>
              <a:rPr lang="en-US" altLang="ko-KR" dirty="0"/>
              <a:t>, </a:t>
            </a:r>
            <a:r>
              <a:rPr lang="ko-KR" altLang="en-US" dirty="0" err="1"/>
              <a:t>오픈포즈</a:t>
            </a:r>
            <a:r>
              <a:rPr lang="ko-KR" altLang="en-US" dirty="0"/>
              <a:t> 세미나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776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인풋으로 영상을 넣으면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키포인트와 </a:t>
            </a:r>
            <a:r>
              <a:rPr lang="en-US" altLang="ko-KR" dirty="0"/>
              <a:t>limb</a:t>
            </a:r>
            <a:r>
              <a:rPr lang="ko-KR" altLang="en-US" dirty="0"/>
              <a:t>이 덧씌워진 영상을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91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버전을 지원한다고 하지만 현재는 윈도우만 </a:t>
            </a:r>
            <a:r>
              <a:rPr lang="ko-KR" altLang="en-US" dirty="0" err="1"/>
              <a:t>빌드된다고</a:t>
            </a:r>
            <a:r>
              <a:rPr lang="ko-KR" altLang="en-US" dirty="0"/>
              <a:t> 하며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언어는  </a:t>
            </a:r>
            <a:r>
              <a:rPr lang="en-US" altLang="ko-KR" dirty="0"/>
              <a:t>C++ 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 err="1"/>
              <a:t>파이썬이</a:t>
            </a:r>
            <a:r>
              <a:rPr lang="ko-KR" altLang="en-US" dirty="0"/>
              <a:t> 이용됨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373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CNN </a:t>
            </a:r>
            <a:r>
              <a:rPr lang="ko-KR" altLang="en-US" dirty="0"/>
              <a:t>네트워크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614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 순서를 간단히 사진으로 나타내면 이렇습니다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 algn="l">
              <a:buAutoNum type="arabicPeriod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이미지에서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Part Affinity Fields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Part Confidence Maps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검출하여 관절을 찾아줍니다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marL="228600" indent="-228600" algn="l">
              <a:buAutoNum type="arabicPeriod"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2.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찾아진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관절간의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관계성을 찾아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matching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해줍니다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3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input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으로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image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들어오면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VGG-19 network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convolution network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통해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feature map(=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F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얻음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branch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input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으로 사용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branch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 confidence map, part affinity fields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예측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branch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얻은 결과와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stage1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input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으로 사용한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concat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해서 다음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input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으로 사용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-&gt; confidence map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추정시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affinity field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정보를 활용해 현재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confidence map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추정함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affinity field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추정시에도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confidence map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정보를 활용함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68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이미지가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VGG-19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로 들어 간다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marL="228600" indent="-228600" algn="l">
              <a:buAutoNum type="arabicPeriod"/>
            </a:pP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2. Convolution Layer(C)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Pooling Layer(P)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를 거쳐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Feature Map, F)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를 생성하게 된다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923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이곳에서 입력은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feature F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이며 출력은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Confidence Map(S)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Part Affinity Field(L)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45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Branch 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Confidence Map(S)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가 결과값으로 나오며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Branch 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Part Affinity Field(L)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 결과 값으로 나옵니다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Branch 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에서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키포인트의 위치를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detection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하고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pixel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마다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있을 것 같은 정도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(confidence)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인코딩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마다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confidence map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존재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confidence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크기는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input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크기와 동일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54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이전의 병렬 구조이던 네트워크 모델을 직렬 구조로 연결하여 속도와 성능을 개선했습니다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초기에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VGG-19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통해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얻습니다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Stage T(p)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번 반복하여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affinity fields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업데이트합니다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T(p)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번 이후에는 최종적으로 업데이트된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affinity fields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이용하고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T(c)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번 반복하여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confidence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구합니다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여기서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신경써야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하는 부분은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keypoint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보다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affinity field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먼저 계산한다는 것인데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이러한 순서를 사용하는 것은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confidence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향상시킬 수 있기 때문입니다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쉽게 말해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upper arm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위치를 알면 그 방향성에 따라 어깨와 팔꿈치의 위치를 예측하는 것은 매우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쉬운일이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되는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스테이지마다 </a:t>
            </a:r>
            <a:r>
              <a:rPr lang="en-US" altLang="ko-KR" dirty="0"/>
              <a:t>L2 loss</a:t>
            </a:r>
            <a:r>
              <a:rPr lang="ko-KR" altLang="en-US" dirty="0"/>
              <a:t>를 계산합니다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dirty="0"/>
          </a:p>
          <a:p>
            <a:pPr algn="l">
              <a:buFont typeface="Arial" panose="020B0604020202020204" pitchFamily="34" charset="0"/>
              <a:buNone/>
            </a:pPr>
            <a:endParaRPr lang="en-US" altLang="ko-KR" dirty="0"/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dirty="0" err="1"/>
              <a:t>Confidenc</a:t>
            </a:r>
            <a:r>
              <a:rPr lang="en-US" altLang="ko-KR" dirty="0"/>
              <a:t> map</a:t>
            </a:r>
            <a:r>
              <a:rPr lang="ko-KR" altLang="en-US" dirty="0"/>
              <a:t>에 </a:t>
            </a:r>
            <a:r>
              <a:rPr lang="en-US" altLang="ko-KR" dirty="0"/>
              <a:t>NMS(Non Maximum Suppression)</a:t>
            </a:r>
            <a:r>
              <a:rPr lang="ko-KR" altLang="en-US" dirty="0"/>
              <a:t>을 수행해 </a:t>
            </a:r>
            <a:r>
              <a:rPr lang="en-US" altLang="ko-KR" dirty="0"/>
              <a:t>body part </a:t>
            </a:r>
            <a:r>
              <a:rPr lang="ko-KR" altLang="en-US" dirty="0"/>
              <a:t>후보 위치의 개별 집합을 얻고</a:t>
            </a:r>
            <a:endParaRPr lang="en-US" altLang="ko-KR" dirty="0"/>
          </a:p>
          <a:p>
            <a:pPr algn="l">
              <a:buFont typeface="Arial" panose="020B0604020202020204" pitchFamily="34" charset="0"/>
              <a:buNone/>
            </a:pPr>
            <a:endParaRPr lang="en-US" altLang="ko-KR" dirty="0"/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dirty="0"/>
              <a:t>후보를 구한 뒤 이분 </a:t>
            </a:r>
            <a:r>
              <a:rPr lang="ko-KR" altLang="en-US" dirty="0" err="1"/>
              <a:t>매칭을</a:t>
            </a:r>
            <a:r>
              <a:rPr lang="ko-KR" altLang="en-US" dirty="0"/>
              <a:t> 이용하여 각 사람의 포즈를 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61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dirty="0"/>
              <a:t>한 이미지 내에 여러 사람이 존재하고</a:t>
            </a:r>
            <a:r>
              <a:rPr lang="en-US" altLang="ko-KR" dirty="0"/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dirty="0"/>
              <a:t>Part Affinity Field </a:t>
            </a:r>
            <a:r>
              <a:rPr lang="ko-KR" altLang="en-US" dirty="0"/>
              <a:t>정보가 없다면 각 </a:t>
            </a:r>
            <a:r>
              <a:rPr lang="en-US" altLang="ko-KR" dirty="0"/>
              <a:t>part</a:t>
            </a:r>
            <a:r>
              <a:rPr lang="ko-KR" altLang="en-US" dirty="0"/>
              <a:t>가 다른 사람의 </a:t>
            </a:r>
            <a:r>
              <a:rPr lang="en-US" altLang="ko-KR" dirty="0"/>
              <a:t>part</a:t>
            </a:r>
            <a:r>
              <a:rPr lang="ko-KR" altLang="en-US" dirty="0"/>
              <a:t>로 연결될 가능성이 있음</a:t>
            </a:r>
            <a:r>
              <a:rPr lang="en-US" altLang="ko-KR" dirty="0"/>
              <a:t>( (a)</a:t>
            </a:r>
            <a:r>
              <a:rPr lang="ko-KR" altLang="en-US" dirty="0"/>
              <a:t>의 </a:t>
            </a:r>
            <a:r>
              <a:rPr lang="ko-KR" altLang="en-US" dirty="0" err="1"/>
              <a:t>회색선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이러한 것을 방지하기 위하여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중간 키포인트를 하나 더 삽입하여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 (b)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노란색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 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조합의 수를 줄일 수 있으나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여전히 다른 사람에게 속한 키포인트와 연결될 수 있음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 (b)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녹색 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 affinity field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사용하게 되면 위와 같은 문제를 해결할 수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114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포즈 </a:t>
            </a:r>
            <a:r>
              <a:rPr lang="ko-KR" altLang="en-US" dirty="0" err="1"/>
              <a:t>에스티메이션에는</a:t>
            </a:r>
            <a:r>
              <a:rPr lang="ko-KR" altLang="en-US" dirty="0"/>
              <a:t> 다양한 종류가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표정</a:t>
            </a:r>
            <a:r>
              <a:rPr lang="en-US" altLang="ko-KR" dirty="0"/>
              <a:t>, </a:t>
            </a:r>
            <a:r>
              <a:rPr lang="ko-KR" altLang="en-US" dirty="0"/>
              <a:t>동물 그리고 사람이 아닌 관절이 없는 자동차까지 포즈 </a:t>
            </a:r>
            <a:r>
              <a:rPr lang="ko-KR" altLang="en-US" dirty="0" err="1"/>
              <a:t>에스티메이션하는</a:t>
            </a:r>
            <a:r>
              <a:rPr lang="ko-KR" altLang="en-US" dirty="0"/>
              <a:t> 방법이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03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서로 연결되는 두 관절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(part)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관계 추정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연결선 상에 있는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point(pixel)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vector field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할당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할당되는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vector field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특정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다른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향하는 방향성 정보 및 위치 정보를 가지고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limb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마다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 affinity fields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존재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71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따라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Affinity field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개선되는 모습을 볼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46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위 그림을 보면 키포인트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관절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가 위치할 수 있는 가능성이 높은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Greyscale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흑백이미지를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만들어 놓고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모든 픽셀을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0~1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값으로 표현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그리고 관절이 표현되는 한 중심점을 뽑아 그 주위가 점점 퍼지도록 하여 값이 감소하게 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Heatmap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을 만듭니다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이렇게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Confidence Map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을 학습 시켜 사진으로부터 각 관절의 위치를 알 수 있게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정리하자면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confidence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이란 특정 신체부위가 위치할 가능성에 따라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높은값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(0~1)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가지는 흑백 이미지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82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만약 이 그림에서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pixel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p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 가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limb c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위에 있다면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p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Part Affinity Fields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는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j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1​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-&gt;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j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2​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 를 향하는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unit vector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에 할당됩니다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그렇지 않으면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zero vector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를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할당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ECECE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ECECE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위의 그림처럼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ground truth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관절 위치가 주어지면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각각의 관절 사이의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pixel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들에 대해 뼈 위에 존재하는지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안하는지에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대해 판단합니다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판단을 위해서 다음 수식을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ECECE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ECECE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초록색 벡터의 길이가 두 관절 사이의 거리보다 크거나 작을 경우와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초록색 벡터와 두 관절을 이은 벡터 사이의 각도가 특정 한계치의 값보다 크거나 작을 경우 모두 예외처리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즉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적정 범위 안에 있는 픽셀들에게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v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단위 벡터 값을 부여하는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273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똑같은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upper arm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대해 두가지 후보가 존재하여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vector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겹칠때를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처리하기 위해 구해진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gt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값들은 각각 픽셀에 대해 평균을 구해 정합니다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66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이렇게 구해진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gt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 data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이용하여 학습을 하는데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pair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후보인 관절을 연결하는 뼈 위에 있는 것으로 예상되는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pixel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들의 모든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PAF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값을 적분하여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값을 구합니다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쉽게 바꿔 설명하자면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뼈 위에 있을 것으로 예상되는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pixel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들의 모든 벡터 방향과 두 후보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관절간의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단위 벡터의 방향이 일치할 수 록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값이 커지게 되는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이때 관절 위에 있을 것이라고 유추되는 픽셀들은 아래의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p(u)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통해 구해냅니다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결국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크면 클 수 록 관절을 잘 이었다는 것이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89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(b)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같이 가능한 모든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연결을 고려하게 되면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K-dimensional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mathching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problem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되고 이는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NP-hard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문제로 알려짐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NP-hard: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어떤 문제의 답이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YES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일 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문제의 답이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YES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라는 것을 입증하는 힌트가 주어지면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힌트를 사용해 그 문제의 답이 정말로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YES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라는 것을 다항식 시간 이내에 확인할 수 있는 문제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논문에서 제안하는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relaxations</a:t>
            </a: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(1)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인접하는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미리 제공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(Fig 6.(c))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(ex.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오른쪽 어깨와 연결되는 것은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목과 오른쪽 팔꿈치 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(2)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더 나아가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(c) graph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여러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bipartite graph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decompose (Fig 6.(d))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033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두 관절 간의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pair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찾았다면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이제 뼈들의 조합을 찾아 한 사람의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skeleton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만들어야합니다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먼저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각각의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body part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후보들이 각자의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값의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weight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갖고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여기서  관절의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pair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찾았던 것 마냥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body part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들의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pair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찾아줘야합니다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즉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한 사람의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upper arm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lower arm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찾아 매칭시켜줘야 한다는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만약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한 사람만 있는 경우라면 고민할 것 없이 그저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높은 관절을 서로 연결해주면 되지만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Openpose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 해결하려고 하는 문제는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multi people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경우기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때문에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좀 더 복잡합니다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연결하고자 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body part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동일한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node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존재하지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말아햐하고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이게 된다면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한 사람의 몸에 오른쪽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upper arm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두개가 있는 경우가 되겠죠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.)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값을 최대화 시켜줄 수 있는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pair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찾는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74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CVPR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버전의 논문에서 한가지가 더 추가가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되었데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바로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redundant PAF connection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포함시킨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redundant PAF connection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은 예를 들어 귀와 어깨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손목과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어깨과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같은 것들로 구성됩니다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 부분을 추가시킴으로써 기존의 결과에 비해 사람이 혼잡할 경우에 더 정확하게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pose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를 찾아주게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 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그림을 보면 그 효과를 확인할 수 있는데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기존에 얼굴을 잘못 찾음으로써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(a)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노란색 부분이 잘못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연결된것을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확인할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반면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(b)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에서는 보라색의 어깨와 오른쪽 귀를 연결해주는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edge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 인해 올바르게 얼굴과 목이 연결되었습니다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7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마다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L2 loss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측정해 합산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-&gt; vanishing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gradeint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문제 해결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confidence map loss (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KaTeX_Math"/>
              </a:rPr>
              <a:t>fS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affinity field loss (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KaTeX_Math"/>
              </a:rPr>
              <a:t>fL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조합으로 전체 손실 함수를 정의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t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: stage index</a:t>
            </a:r>
            <a:br>
              <a:rPr lang="en-US" altLang="ko-KR" dirty="0"/>
            </a:br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T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전체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stage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논문에서는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6 stage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까지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br>
              <a:rPr lang="ko-KR" altLang="en-US" dirty="0"/>
            </a:br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J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전체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종류 개수</a:t>
            </a:r>
            <a:br>
              <a:rPr lang="ko-KR" altLang="en-US" dirty="0"/>
            </a:br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C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전체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affinity field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종류 개수</a:t>
            </a:r>
            <a:br>
              <a:rPr lang="ko-KR" altLang="en-US" dirty="0"/>
            </a:br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p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 내의 위치를 나타내는 좌표</a:t>
            </a:r>
            <a:br>
              <a:rPr lang="ko-KR" altLang="en-US" dirty="0"/>
            </a:br>
            <a:r>
              <a:rPr lang="en-US" altLang="ko-KR" b="0" i="1" dirty="0" err="1">
                <a:solidFill>
                  <a:srgbClr val="212529"/>
                </a:solidFill>
                <a:effectLst/>
                <a:latin typeface="KaTeX_Math"/>
              </a:rPr>
              <a:t>Sj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: confidence map score</a:t>
            </a:r>
            <a:br>
              <a:rPr lang="en-US" altLang="ko-KR" dirty="0"/>
            </a:br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Lc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: affinity field</a:t>
            </a:r>
            <a:br>
              <a:rPr lang="en-US" altLang="ko-KR" dirty="0"/>
            </a:br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W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KaTeX_Main"/>
              </a:rPr>
              <a:t>(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p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KaTeX_Main"/>
              </a:rPr>
              <a:t>)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: binary mask (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KaTeX_Math"/>
              </a:rPr>
              <a:t>p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위치에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confidence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affinity field annotation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있으면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없으면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0)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confidence map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이란 특정 신체부위가 위치할 가능성에 따라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높은값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(0~1)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가지는 흑백 이미지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affinity field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차원 벡터공간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위치정보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방향정보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3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중 사람의 자세를 파악하는 휴먼 포즈 </a:t>
            </a:r>
            <a:r>
              <a:rPr lang="ko-KR" altLang="en-US" dirty="0" err="1"/>
              <a:t>에스티메이션에</a:t>
            </a:r>
            <a:r>
              <a:rPr lang="ko-KR" altLang="en-US" dirty="0"/>
              <a:t> 대해 이야기하겠습니다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키 포인트는 관절</a:t>
            </a:r>
            <a:r>
              <a:rPr lang="en-US" altLang="ko-KR" dirty="0"/>
              <a:t>, joint</a:t>
            </a:r>
            <a:r>
              <a:rPr lang="ko-KR" altLang="en-US" dirty="0"/>
              <a:t> 등 다양하게 불리며</a:t>
            </a:r>
            <a:r>
              <a:rPr lang="en-US" altLang="ko-KR" dirty="0"/>
              <a:t>, </a:t>
            </a:r>
            <a:r>
              <a:rPr lang="ko-KR" altLang="en-US" dirty="0"/>
              <a:t>얼굴 목 등 을 포함합니다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하나의 영상을 이용하는 </a:t>
            </a:r>
            <a:r>
              <a:rPr lang="en-US" altLang="ko-KR" dirty="0"/>
              <a:t>2D </a:t>
            </a:r>
            <a:r>
              <a:rPr lang="ko-KR" altLang="en-US" dirty="0"/>
              <a:t>포즈 </a:t>
            </a:r>
            <a:r>
              <a:rPr lang="ko-KR" altLang="en-US" dirty="0" err="1"/>
              <a:t>에스티메이션이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여러 각도의 다양한 영상을 이용하는 </a:t>
            </a:r>
            <a:r>
              <a:rPr lang="en-US" altLang="ko-KR" dirty="0"/>
              <a:t>3D </a:t>
            </a:r>
            <a:r>
              <a:rPr lang="ko-KR" altLang="en-US" dirty="0"/>
              <a:t>포즈 </a:t>
            </a:r>
            <a:r>
              <a:rPr lang="ko-KR" altLang="en-US" dirty="0" err="1"/>
              <a:t>에스티메이션이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628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결과는 이런 식으로 나온다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09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37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마지막으로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오픈포즈의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몇가지 이슈가 존재하는데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학습되지 않거나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가려진 신체 부위를 잘못 계산할 수 있다는 것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사람을 닮은 형체의 무언가를 사람으로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인싱할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수 있다는 것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먼 거리의 사람을 인식하지 못하는 것이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06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Human Pose Estimation</a:t>
            </a:r>
            <a:r>
              <a:rPr lang="ko-KR" altLang="en-US" dirty="0"/>
              <a:t>의 아웃풋으로 사용되는 방법은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가지 방식이 존재하는데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관절과 이를 잇는 선 </a:t>
            </a:r>
            <a:r>
              <a:rPr lang="en-US" altLang="ko-KR" dirty="0"/>
              <a:t>limb</a:t>
            </a:r>
            <a:r>
              <a:rPr lang="ko-KR" altLang="en-US" dirty="0"/>
              <a:t>로 이루어진 </a:t>
            </a:r>
            <a:r>
              <a:rPr lang="en-US" altLang="ko-KR" dirty="0"/>
              <a:t>kinematic</a:t>
            </a:r>
          </a:p>
          <a:p>
            <a:endParaRPr lang="en-US" altLang="ko-KR" dirty="0"/>
          </a:p>
          <a:p>
            <a:r>
              <a:rPr lang="ko-KR" altLang="en-US" dirty="0"/>
              <a:t>박스로 표현한 </a:t>
            </a:r>
            <a:r>
              <a:rPr lang="en-US" altLang="ko-KR" dirty="0"/>
              <a:t>planar</a:t>
            </a:r>
          </a:p>
          <a:p>
            <a:endParaRPr lang="en-US" altLang="ko-KR" dirty="0"/>
          </a:p>
          <a:p>
            <a:r>
              <a:rPr lang="ko-KR" altLang="en-US" dirty="0"/>
              <a:t>사람 모양의 </a:t>
            </a:r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en-US" altLang="ko-KR" dirty="0"/>
              <a:t>mesh</a:t>
            </a:r>
            <a:r>
              <a:rPr lang="ko-KR" altLang="en-US" dirty="0"/>
              <a:t>를 이용한 </a:t>
            </a:r>
            <a:r>
              <a:rPr lang="en-US" altLang="ko-KR" dirty="0"/>
              <a:t>volumetric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199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여러 사람의 관절을 찾아주는 알고리즘에는 크게 두가지 방식이 있는데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단순하게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top-down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방식으로 먼저 사람이 몇명이 있는지 이미지에서 찾고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한 사람 한사람의 관절을 찾아줄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방식의 경우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먼저 사람을 잘못 검출하게 되면 복구할 수 있는 가능성이 거의 없어집니다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또한 한 사람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한 사람 각각에서 관절을 찾기 때문에 사람의 명수에 따라 처리 시간이 기하급수적으로 늘어나게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en-US" altLang="ko-KR" dirty="0"/>
              <a:t>First, each image may contain an unknown number of people that can appear at any position or scale. </a:t>
            </a:r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각 이미지에는 어떤 위치나 규모로 나타날 수 있는 알 수 없는 수의 사람들이 포함될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Second, interactions between people induce complex spatial interference, due to contact, occlusion, or limb articulations, making association of parts difficult.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사람들 사이의 상호작용은 접촉</a:t>
            </a:r>
            <a:r>
              <a:rPr lang="en-US" altLang="ko-KR" dirty="0"/>
              <a:t>, </a:t>
            </a:r>
            <a:r>
              <a:rPr lang="ko-KR" altLang="en-US" dirty="0"/>
              <a:t>폐색 또는 팔다리 관절로 인해 복잡한 공간적 간섭을 유발하여 부품의 결합을 어렵게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Third, runtime complexity tends to grow with the number of people in the image, making </a:t>
            </a:r>
            <a:r>
              <a:rPr lang="en-US" altLang="ko-KR" dirty="0" err="1"/>
              <a:t>realtime</a:t>
            </a:r>
            <a:r>
              <a:rPr lang="en-US" altLang="ko-KR" dirty="0"/>
              <a:t> performance a challenge.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런타임 복잡성은 이미지에 있는 사람의 수와 함께 증가하는 경향이 있어 실시간 성능을 어렵게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사람 탐지기가 실패하면</a:t>
            </a:r>
            <a:r>
              <a:rPr lang="en-US" altLang="ko-KR" dirty="0"/>
              <a:t>(</a:t>
            </a:r>
            <a:r>
              <a:rPr lang="ko-KR" altLang="en-US" dirty="0"/>
              <a:t>사람이 근접하지 않을 때 흔히 발생하는 것처럼</a:t>
            </a:r>
            <a:r>
              <a:rPr lang="en-US" altLang="ko-KR" dirty="0"/>
              <a:t>) </a:t>
            </a:r>
            <a:r>
              <a:rPr lang="ko-KR" altLang="en-US" dirty="0"/>
              <a:t>복구할 방법이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6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이러한 문제점을 극복하고자 이 논문에서는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bottom-up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방식을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즉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한 장의 사진에서 먼저 각각의 관절에 대한 정보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각각의 관절의 위치와 팔다리의 방향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찾고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관절이 어떤 관절과 연결되는지 찾아 하나의 사람으로 만들어 주는 것입니다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43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방식의 경우 성능에 대해서도 어느정도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robustness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보장해주면서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많은 수 의 사람들이 등장해도 한 명일때와 다르지 않게 처리가 가능합니다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물론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이전의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bottom-up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방식을 이용한 알고리즘들의 경우 시간이 굉장히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오래걸리는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단점이 있었습니다만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...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논문에서 어느정도 해결이 되었습니다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00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모델들은 사람 수에 따라 선형적으로 증가하는 반면 </a:t>
            </a:r>
            <a:r>
              <a:rPr lang="en-US" altLang="ko-KR" dirty="0" err="1"/>
              <a:t>OpenPose</a:t>
            </a:r>
            <a:r>
              <a:rPr lang="en-US" altLang="ko-KR" dirty="0"/>
              <a:t> </a:t>
            </a:r>
            <a:r>
              <a:rPr lang="ko-KR" altLang="en-US" dirty="0"/>
              <a:t>런타임은 일정하다 주장합니다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6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Main Functions</a:t>
            </a:r>
          </a:p>
          <a:p>
            <a:endParaRPr lang="en-US" altLang="ko-KR" b="1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ko-KR" b="1" dirty="0"/>
              <a:t>2d real-time </a:t>
            </a:r>
            <a:r>
              <a:rPr lang="ko-KR" altLang="en-US" b="1" dirty="0"/>
              <a:t>여러 키포인트를 측정하는 방법들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3d</a:t>
            </a:r>
            <a:r>
              <a:rPr lang="ko-KR" altLang="en-US" b="1" dirty="0"/>
              <a:t> </a:t>
            </a:r>
            <a:r>
              <a:rPr lang="en-US" altLang="ko-KR" b="1" dirty="0"/>
              <a:t>real-time </a:t>
            </a:r>
            <a:r>
              <a:rPr lang="ko-KR" altLang="en-US" b="1" dirty="0"/>
              <a:t>여러 싱글 뷰를 통한 </a:t>
            </a:r>
            <a:r>
              <a:rPr lang="en-US" altLang="ko-KR" b="1" dirty="0"/>
              <a:t>3d </a:t>
            </a:r>
            <a:r>
              <a:rPr lang="ko-KR" altLang="en-US" b="1" dirty="0"/>
              <a:t>측량 등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Calibration toolbox </a:t>
            </a:r>
            <a:r>
              <a:rPr lang="ko-KR" altLang="en-US" b="1" dirty="0"/>
              <a:t>카메라 매개변수 추정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Single-Person Tracking </a:t>
            </a:r>
            <a:r>
              <a:rPr lang="ko-KR" altLang="en-US" b="1" dirty="0"/>
              <a:t>속도 향상과 </a:t>
            </a:r>
            <a:r>
              <a:rPr lang="ko-KR" altLang="en-US" b="1" dirty="0" err="1"/>
              <a:t>스무딩을</a:t>
            </a:r>
            <a:r>
              <a:rPr lang="ko-KR" altLang="en-US" b="1" dirty="0"/>
              <a:t> 위한 것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95DD7-8741-48B5-87C5-B9F3F8DBE4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8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625C8-30E3-4CEF-D59A-60649F0B5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C2027B-5C64-C4AE-3F0E-7B6E342A8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E70BF-433F-950B-F06C-3A1CD181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9793-6745-456A-9515-3DEBA4586CB5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95AAE-879B-B794-79AD-588B90A1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B7C7AF-69BC-2FB0-54AA-E7762445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5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A22DD-506D-049D-F120-0EC557A4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8C02E2-7FB3-7E09-C95F-9023BC330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FA458D-FC58-EFBD-78D0-F0A1EC05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FD5B-FB7B-410D-ADA1-87F4E78BB5B7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F97BE5-E3C6-0957-E090-D31B9D6E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DE410-C61D-2A5E-7DB6-646F644B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68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707C22-F4D3-52F1-9090-9882D276A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D580C-AE55-D481-589D-73837B277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881E2-CCC2-15D2-17A6-041B7D45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A81B-E711-43F0-B339-08A9C82FBCAF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96B76-75F5-27DE-0E28-757ACD2B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1FB0A6-43D4-4F64-CD76-FAC3F43F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3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58590-CF83-7786-4F18-8B6604F1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4628FF-4AAD-34EE-318C-434F6603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25BB-853B-C648-4F8E-FE41BE70C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6DC7E-9B60-4349-A1ED-A5083DDD0FA4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11DCC-DB71-545C-27E4-CA8E86CB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6002B-E977-AB91-A3F6-48503FE6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25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C920F-253A-EC94-188D-8179A852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A8AC1-1061-744B-DA77-11EB8AE7A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F7185-533F-B927-D6E2-DD22FF6E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47748-320C-4727-A50D-DB5599F703F7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60676-18C3-1687-289A-DF2872E9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A5F35-2085-0588-F843-4C7A1E8A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4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9C0D6-FF38-F5FF-40E5-3AF7DCD6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1B34B-F250-C18B-545E-B8478CE30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148794-FD7D-BD41-1FEF-B91453EC0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43BAB9-ABC5-F39D-A4DE-CEFB4EA3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CC77-684B-4910-BFBD-938DA27705C0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27390C-E81D-2102-FF38-582A0F2B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2FC642-DA30-F0F3-BCF6-B79F4C54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81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F7B87-954A-CB61-20CA-969FE2EA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22579-D42B-1A74-A8D2-07DB31C16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BD8D9E-9762-401D-4727-50409CA1C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20E68F-DE6A-5524-2225-B6A7A4A008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DD7CA4-E838-6594-8E78-096C9C26B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96731C-84C2-478E-9BC5-1FD5FFAD5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7B59D-27AE-44E4-80AF-6C21D069397A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D6390-DAF8-B81A-FD48-D764BA75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C3F986-DFE6-6DB2-DA15-5234AE0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1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04F2E-5231-EC45-C314-5E2433E1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7FC71C-0E94-0FE9-6D55-8ECF6787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F51B-FDFF-42DC-9952-1E8664B8FA0F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5D438C-42B1-958F-84DF-85FAD5D1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37174C-A790-5C98-88CC-941750B8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963082-5870-9B23-8631-9FA9EB46B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AE78-7D70-453E-B227-7485FD126571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28A1D9-8350-5515-F19B-CB532F68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12EBA-A815-9CD3-0123-0E52864E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64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07F5E-E904-933B-D437-C059894ED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1828A1-57B5-6951-A0F6-50258D54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6F084A-6361-50D7-58E3-2862E557E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191F64-2902-3405-F75F-6C9E083F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8AED-B09D-484F-86AA-8075730AB520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7AABD-5375-D67D-7C8F-73E84007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1386D-0798-E15E-A806-4C0580E0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5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B8A3F-9F5F-A4BE-C811-1A6413AE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4E448A-3988-8702-6EDC-B0F88171C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1AAD0B-97C2-8B8D-8D8D-2A552D41A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5494E1-AC5E-ECEF-5E64-75EF0381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2CBD-6490-47CF-8EFA-32E34A6B95C0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BDB8F-A04D-3C98-D696-B72F74AA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7948D-732B-E64C-D816-F3828FE5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82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7418BF-64E6-3F07-EDCE-AD67B038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1868B9-E1B3-AFE6-ED9A-D60F926D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C7838-D005-6411-E3F6-1717CFE21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0EBCC-0875-440F-9C0A-BC38A5734D45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09D177-FC24-DD4E-223C-66AF96B52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3CC59-BD34-D38D-7250-E300A5E19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78BAF-8066-4CA1-B151-F0C11E1E0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153F2-DCA4-D919-7122-9671BCB95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33599"/>
          </a:xfrm>
        </p:spPr>
        <p:txBody>
          <a:bodyPr/>
          <a:lstStyle/>
          <a:p>
            <a:r>
              <a:rPr lang="en-US" altLang="ko-KR" b="1" dirty="0"/>
              <a:t>Pose Estimation</a:t>
            </a:r>
            <a:br>
              <a:rPr lang="en-US" altLang="ko-KR" b="1" dirty="0"/>
            </a:br>
            <a:r>
              <a:rPr lang="en-US" altLang="ko-KR" sz="2400" dirty="0" err="1"/>
              <a:t>OpenPose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712F63-83DB-97AC-EE40-AC252EEF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6214"/>
            <a:ext cx="9144000" cy="1655762"/>
          </a:xfrm>
        </p:spPr>
        <p:txBody>
          <a:bodyPr/>
          <a:lstStyle/>
          <a:p>
            <a:r>
              <a:rPr lang="en-US" altLang="ko-KR" b="1" dirty="0"/>
              <a:t>IPIS</a:t>
            </a:r>
          </a:p>
          <a:p>
            <a:r>
              <a:rPr lang="ko-KR" altLang="en-US" dirty="0"/>
              <a:t>석사 과정 최형기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21109E-5512-F284-F4F2-BD9E19BD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040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3F7D5CB-6DCF-53C7-B68F-6E8EF98B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Input</a:t>
            </a:r>
          </a:p>
          <a:p>
            <a:pPr lvl="1"/>
            <a:r>
              <a:rPr lang="en-US" altLang="ko-KR" dirty="0"/>
              <a:t>image, video, webcam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Output</a:t>
            </a:r>
          </a:p>
          <a:p>
            <a:pPr lvl="1"/>
            <a:r>
              <a:rPr lang="en-US" altLang="ko-KR" dirty="0"/>
              <a:t>basic image, video + key point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567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3F7D5CB-6DCF-53C7-B68F-6E8EF98B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OS</a:t>
            </a:r>
          </a:p>
          <a:p>
            <a:pPr lvl="1"/>
            <a:r>
              <a:rPr lang="en-US" altLang="ko-KR" dirty="0"/>
              <a:t>Ubuntu, Windows, Mac, Nvidia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Language</a:t>
            </a:r>
          </a:p>
          <a:p>
            <a:pPr lvl="1"/>
            <a:r>
              <a:rPr lang="en-US" altLang="ko-KR" dirty="0"/>
              <a:t>C++, Python</a:t>
            </a:r>
          </a:p>
        </p:txBody>
      </p:sp>
    </p:spTree>
    <p:extLst>
      <p:ext uri="{BB962C8B-B14F-4D97-AF65-F5344CB8AC3E}">
        <p14:creationId xmlns:p14="http://schemas.microsoft.com/office/powerpoint/2010/main" val="72319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3F7D5CB-6DCF-53C7-B68F-6E8EF98B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b="1" dirty="0"/>
              <a:t>BODY-25</a:t>
            </a:r>
          </a:p>
          <a:p>
            <a:pPr lvl="1"/>
            <a:r>
              <a:rPr lang="en-US" altLang="ko-KR" b="1" dirty="0"/>
              <a:t>25 key points</a:t>
            </a:r>
          </a:p>
          <a:p>
            <a:endParaRPr lang="en-US" altLang="ko-KR" dirty="0"/>
          </a:p>
          <a:p>
            <a:r>
              <a:rPr lang="en-US" altLang="ko-KR" dirty="0"/>
              <a:t>COCO</a:t>
            </a:r>
          </a:p>
          <a:p>
            <a:pPr lvl="1"/>
            <a:r>
              <a:rPr lang="en-US" altLang="ko-KR" dirty="0"/>
              <a:t>18 key points</a:t>
            </a:r>
          </a:p>
          <a:p>
            <a:endParaRPr lang="en-US" altLang="ko-KR" dirty="0"/>
          </a:p>
          <a:p>
            <a:r>
              <a:rPr lang="en-US" altLang="ko-KR" dirty="0"/>
              <a:t>MPII</a:t>
            </a:r>
          </a:p>
          <a:p>
            <a:pPr lvl="1"/>
            <a:r>
              <a:rPr lang="en-US" altLang="ko-KR" dirty="0"/>
              <a:t>15 key points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A8812D-1052-59CD-5566-AC61ED67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32" y="365125"/>
            <a:ext cx="2822707" cy="62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068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3F7D5CB-6DCF-53C7-B68F-6E8EF98B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BODY-25</a:t>
            </a:r>
          </a:p>
          <a:p>
            <a:pPr lvl="1"/>
            <a:r>
              <a:rPr lang="en-US" altLang="ko-KR" dirty="0"/>
              <a:t>25 key points</a:t>
            </a:r>
          </a:p>
          <a:p>
            <a:endParaRPr lang="en-US" altLang="ko-KR" dirty="0"/>
          </a:p>
          <a:p>
            <a:r>
              <a:rPr lang="en-US" altLang="ko-KR" b="1" dirty="0"/>
              <a:t>COCO</a:t>
            </a:r>
          </a:p>
          <a:p>
            <a:pPr lvl="1"/>
            <a:r>
              <a:rPr lang="en-US" altLang="ko-KR" b="1" dirty="0"/>
              <a:t>18 key points</a:t>
            </a:r>
          </a:p>
          <a:p>
            <a:endParaRPr lang="en-US" altLang="ko-KR" dirty="0"/>
          </a:p>
          <a:p>
            <a:r>
              <a:rPr lang="en-US" altLang="ko-KR" dirty="0"/>
              <a:t>MPII</a:t>
            </a:r>
          </a:p>
          <a:p>
            <a:pPr lvl="1"/>
            <a:r>
              <a:rPr lang="en-US" altLang="ko-KR" dirty="0"/>
              <a:t>15 key points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A8812D-1052-59CD-5566-AC61ED67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93832" y="571997"/>
            <a:ext cx="2822707" cy="58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482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3F7D5CB-6DCF-53C7-B68F-6E8EF98B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BODY-25</a:t>
            </a:r>
          </a:p>
          <a:p>
            <a:pPr lvl="1"/>
            <a:r>
              <a:rPr lang="en-US" altLang="ko-KR" dirty="0"/>
              <a:t>25 key points</a:t>
            </a:r>
          </a:p>
          <a:p>
            <a:endParaRPr lang="en-US" altLang="ko-KR" dirty="0"/>
          </a:p>
          <a:p>
            <a:r>
              <a:rPr lang="en-US" altLang="ko-KR" dirty="0"/>
              <a:t>COCO</a:t>
            </a:r>
          </a:p>
          <a:p>
            <a:pPr lvl="1"/>
            <a:r>
              <a:rPr lang="en-US" altLang="ko-KR" dirty="0"/>
              <a:t>18 key points</a:t>
            </a:r>
          </a:p>
          <a:p>
            <a:endParaRPr lang="en-US" altLang="ko-KR" dirty="0"/>
          </a:p>
          <a:p>
            <a:r>
              <a:rPr lang="en-US" altLang="ko-KR" b="1" dirty="0"/>
              <a:t>MPII</a:t>
            </a:r>
          </a:p>
          <a:p>
            <a:pPr lvl="1"/>
            <a:r>
              <a:rPr lang="en-US" altLang="ko-KR" b="1" dirty="0"/>
              <a:t>15 key points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A8812D-1052-59CD-5566-AC61ED67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93832" y="1690688"/>
            <a:ext cx="2822707" cy="423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728ECA-804B-5AF1-DA8C-4800B138F580}"/>
              </a:ext>
            </a:extLst>
          </p:cNvPr>
          <p:cNvSpPr txBox="1"/>
          <p:nvPr/>
        </p:nvSpPr>
        <p:spPr>
          <a:xfrm>
            <a:off x="7790213" y="1204159"/>
            <a:ext cx="28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MPII</a:t>
            </a:r>
          </a:p>
        </p:txBody>
      </p:sp>
    </p:spTree>
    <p:extLst>
      <p:ext uri="{BB962C8B-B14F-4D97-AF65-F5344CB8AC3E}">
        <p14:creationId xmlns:p14="http://schemas.microsoft.com/office/powerpoint/2010/main" val="4004954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Network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60C0AE-5288-4E25-68EA-7C32AE84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2106"/>
            <a:ext cx="12192000" cy="28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3A6F19-01D5-E3A3-BE61-5B36410A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" y="1350900"/>
            <a:ext cx="12013080" cy="50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86918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7442E3B-3F5D-F41D-39A2-9F336DB79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" y="1350900"/>
            <a:ext cx="12013080" cy="50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VGG-19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1C8174-3773-159E-FE5C-2DE745951DC1}"/>
              </a:ext>
            </a:extLst>
          </p:cNvPr>
          <p:cNvSpPr/>
          <p:nvPr/>
        </p:nvSpPr>
        <p:spPr>
          <a:xfrm>
            <a:off x="1021278" y="4168239"/>
            <a:ext cx="3978234" cy="1235034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8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5EAD283B-A23D-9576-C50B-F301904F4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" y="1350900"/>
            <a:ext cx="12013080" cy="50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Stage 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1C8174-3773-159E-FE5C-2DE745951DC1}"/>
              </a:ext>
            </a:extLst>
          </p:cNvPr>
          <p:cNvSpPr/>
          <p:nvPr/>
        </p:nvSpPr>
        <p:spPr>
          <a:xfrm>
            <a:off x="4928259" y="1646238"/>
            <a:ext cx="3156857" cy="4298909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556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C94903-C5C2-ACAD-8301-9869273BA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" y="1350900"/>
            <a:ext cx="12013080" cy="50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Stage 1 - Branch 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1C8174-3773-159E-FE5C-2DE745951DC1}"/>
              </a:ext>
            </a:extLst>
          </p:cNvPr>
          <p:cNvSpPr/>
          <p:nvPr/>
        </p:nvSpPr>
        <p:spPr>
          <a:xfrm>
            <a:off x="4928259" y="1929823"/>
            <a:ext cx="3156857" cy="1923802"/>
          </a:xfrm>
          <a:prstGeom prst="rect">
            <a:avLst/>
          </a:pr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485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Pose Estimation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3CFCE-76D5-855C-D38E-ED0F07424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Human Pose Estimation</a:t>
            </a:r>
          </a:p>
          <a:p>
            <a:endParaRPr lang="en-US" altLang="ko-KR" dirty="0"/>
          </a:p>
          <a:p>
            <a:r>
              <a:rPr lang="en-US" altLang="ko-KR" dirty="0"/>
              <a:t>Head Pose Estimation</a:t>
            </a:r>
          </a:p>
          <a:p>
            <a:endParaRPr lang="en-US" altLang="ko-KR" dirty="0"/>
          </a:p>
          <a:p>
            <a:r>
              <a:rPr lang="en-US" altLang="ko-KR" dirty="0"/>
              <a:t>Animal Pose Estimation</a:t>
            </a:r>
          </a:p>
          <a:p>
            <a:endParaRPr lang="en-US" altLang="ko-KR" dirty="0"/>
          </a:p>
          <a:p>
            <a:r>
              <a:rPr lang="en-US" altLang="ko-KR" dirty="0"/>
              <a:t>Non-Human Pose Estimation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139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EEE8FA-AA52-59DE-B42D-5D571CC6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304206"/>
            <a:ext cx="10515598" cy="40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5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Issue</a:t>
            </a:r>
          </a:p>
          <a:p>
            <a:pPr lvl="1"/>
            <a:r>
              <a:rPr lang="en-US" altLang="ko-KR" dirty="0"/>
              <a:t>one image, multi people</a:t>
            </a:r>
          </a:p>
          <a:p>
            <a:pPr marL="457200" lvl="1" indent="0">
              <a:buNone/>
            </a:pPr>
            <a:r>
              <a:rPr lang="en-US" altLang="ko-KR" dirty="0"/>
              <a:t>  -&gt; possibility that each part can be connected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56E9BD-AB23-7CEF-63A3-352DD1FB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94" y="3199889"/>
            <a:ext cx="8507012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04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B055A0-975B-F657-7CE7-0E97F7D0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1969" y="2436997"/>
            <a:ext cx="5328064" cy="409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E982BD-528E-082C-B90F-DE1F9CCAE548}"/>
              </a:ext>
            </a:extLst>
          </p:cNvPr>
          <p:cNvSpPr txBox="1"/>
          <p:nvPr/>
        </p:nvSpPr>
        <p:spPr>
          <a:xfrm>
            <a:off x="4682837" y="2246932"/>
            <a:ext cx="28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Affinity</a:t>
            </a:r>
            <a:r>
              <a:rPr lang="ko-KR" altLang="en-US" dirty="0"/>
              <a:t> </a:t>
            </a:r>
            <a:r>
              <a:rPr lang="en-US" altLang="ko-KR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599694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982BD-528E-082C-B90F-DE1F9CCAE548}"/>
              </a:ext>
            </a:extLst>
          </p:cNvPr>
          <p:cNvSpPr txBox="1"/>
          <p:nvPr/>
        </p:nvSpPr>
        <p:spPr>
          <a:xfrm>
            <a:off x="4682837" y="2246932"/>
            <a:ext cx="28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Affinity</a:t>
            </a:r>
            <a:r>
              <a:rPr lang="ko-KR" altLang="en-US" dirty="0"/>
              <a:t> </a:t>
            </a:r>
            <a:r>
              <a:rPr lang="en-US" altLang="ko-KR" dirty="0"/>
              <a:t>Field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147A4F-032D-1902-C1A0-A9CEAB4C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0" y="2569866"/>
            <a:ext cx="1149828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68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B055A0-975B-F657-7CE7-0E97F7D0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69" y="2431598"/>
            <a:ext cx="5328064" cy="410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F7EC45-7D0D-6697-3C87-6F823B9E32CA}"/>
              </a:ext>
            </a:extLst>
          </p:cNvPr>
          <p:cNvSpPr txBox="1"/>
          <p:nvPr/>
        </p:nvSpPr>
        <p:spPr>
          <a:xfrm>
            <a:off x="4682837" y="2246932"/>
            <a:ext cx="28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Part Confidence Map</a:t>
            </a:r>
          </a:p>
        </p:txBody>
      </p:sp>
    </p:spTree>
    <p:extLst>
      <p:ext uri="{BB962C8B-B14F-4D97-AF65-F5344CB8AC3E}">
        <p14:creationId xmlns:p14="http://schemas.microsoft.com/office/powerpoint/2010/main" val="132223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56E9BD-AB23-7CEF-63A3-352DD1FB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646" y="1690688"/>
            <a:ext cx="7844707" cy="36581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409981-8DBD-C9A0-50C2-61A1E49B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5348799"/>
            <a:ext cx="93821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8884A-C791-78A0-A685-996DD3A0AB28}"/>
              </a:ext>
            </a:extLst>
          </p:cNvPr>
          <p:cNvSpPr txBox="1"/>
          <p:nvPr/>
        </p:nvSpPr>
        <p:spPr>
          <a:xfrm>
            <a:off x="838200" y="1235120"/>
            <a:ext cx="28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Affinity</a:t>
            </a:r>
            <a:r>
              <a:rPr lang="ko-KR" altLang="en-US" dirty="0"/>
              <a:t> </a:t>
            </a:r>
            <a:r>
              <a:rPr lang="en-US" altLang="ko-KR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4121402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56E9BD-AB23-7CEF-63A3-352DD1FB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646" y="1690688"/>
            <a:ext cx="7844707" cy="36581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409981-8DBD-C9A0-50C2-61A1E49B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65263" y="5348799"/>
            <a:ext cx="3661474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E9070C-91CB-9B84-F760-D99C4809FA53}"/>
              </a:ext>
            </a:extLst>
          </p:cNvPr>
          <p:cNvSpPr txBox="1"/>
          <p:nvPr/>
        </p:nvSpPr>
        <p:spPr>
          <a:xfrm>
            <a:off x="838200" y="1235120"/>
            <a:ext cx="28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Affinity</a:t>
            </a:r>
            <a:r>
              <a:rPr lang="ko-KR" altLang="en-US" dirty="0"/>
              <a:t> </a:t>
            </a:r>
            <a:r>
              <a:rPr lang="en-US" altLang="ko-KR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3325936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AAA408-6DBF-CF71-669B-8A41E6BC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2522394"/>
            <a:ext cx="71247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C45678-9D91-4239-736E-557919CC8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4069341"/>
            <a:ext cx="46196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F4646-1EC9-6493-30D0-B1631CF45632}"/>
              </a:ext>
            </a:extLst>
          </p:cNvPr>
          <p:cNvSpPr txBox="1"/>
          <p:nvPr/>
        </p:nvSpPr>
        <p:spPr>
          <a:xfrm>
            <a:off x="838200" y="1235120"/>
            <a:ext cx="28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Affinity</a:t>
            </a:r>
            <a:r>
              <a:rPr lang="ko-KR" altLang="en-US" dirty="0"/>
              <a:t> </a:t>
            </a:r>
            <a:r>
              <a:rPr lang="en-US" altLang="ko-KR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360569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Connect</a:t>
            </a:r>
            <a:r>
              <a:rPr lang="ko-KR" altLang="en-US" dirty="0"/>
              <a:t> </a:t>
            </a:r>
            <a:r>
              <a:rPr lang="en-US" altLang="ko-KR" dirty="0"/>
              <a:t>Key point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477FB4-7524-D182-5C8F-75A93202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8" y="2517063"/>
            <a:ext cx="9033164" cy="3975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FF200-ED3A-9B5B-BFED-386947ABEA5C}"/>
              </a:ext>
            </a:extLst>
          </p:cNvPr>
          <p:cNvSpPr txBox="1"/>
          <p:nvPr/>
        </p:nvSpPr>
        <p:spPr>
          <a:xfrm>
            <a:off x="838199" y="1235120"/>
            <a:ext cx="361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Multi-Person Parsing using PAFs</a:t>
            </a:r>
          </a:p>
        </p:txBody>
      </p:sp>
    </p:spTree>
    <p:extLst>
      <p:ext uri="{BB962C8B-B14F-4D97-AF65-F5344CB8AC3E}">
        <p14:creationId xmlns:p14="http://schemas.microsoft.com/office/powerpoint/2010/main" val="934309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F4646-1EC9-6493-30D0-B1631CF45632}"/>
              </a:ext>
            </a:extLst>
          </p:cNvPr>
          <p:cNvSpPr txBox="1"/>
          <p:nvPr/>
        </p:nvSpPr>
        <p:spPr>
          <a:xfrm>
            <a:off x="838199" y="1235120"/>
            <a:ext cx="361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Multi-Person Parsing using PAFs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DBEC2F-F658-CCA8-7AE7-9DC956A4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221" y="2053007"/>
            <a:ext cx="5185558" cy="394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7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Human Pose Estimation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3F7D5CB-6DCF-53C7-B68F-6E8EF98B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Key Point</a:t>
            </a:r>
          </a:p>
          <a:p>
            <a:pPr lvl="1"/>
            <a:r>
              <a:rPr lang="en-US" altLang="ko-KR" dirty="0"/>
              <a:t>joint</a:t>
            </a:r>
          </a:p>
          <a:p>
            <a:pPr lvl="1"/>
            <a:r>
              <a:rPr lang="en-US" altLang="ko-KR" dirty="0"/>
              <a:t>Head, Neck, Shoulder, Elbow ...</a:t>
            </a:r>
          </a:p>
          <a:p>
            <a:endParaRPr lang="en-US" altLang="ko-KR" dirty="0"/>
          </a:p>
          <a:p>
            <a:r>
              <a:rPr lang="en-US" altLang="ko-KR" dirty="0"/>
              <a:t>2D Pose Estimation</a:t>
            </a:r>
          </a:p>
          <a:p>
            <a:pPr lvl="1"/>
            <a:r>
              <a:rPr lang="en-US" altLang="ko-KR" dirty="0" err="1"/>
              <a:t>OpenPose</a:t>
            </a:r>
            <a:r>
              <a:rPr lang="en-US" altLang="ko-KR" dirty="0"/>
              <a:t>, CPN, </a:t>
            </a:r>
            <a:r>
              <a:rPr lang="en-US" altLang="ko-KR" dirty="0" err="1"/>
              <a:t>AlphaPose</a:t>
            </a:r>
            <a:r>
              <a:rPr lang="en-US" altLang="ko-KR" dirty="0"/>
              <a:t>, </a:t>
            </a:r>
            <a:r>
              <a:rPr lang="en-US" altLang="ko-KR" dirty="0" err="1"/>
              <a:t>HRNet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en-US" altLang="ko-KR" dirty="0"/>
              <a:t>3D Pose Estimation</a:t>
            </a:r>
          </a:p>
          <a:p>
            <a:pPr lvl="1"/>
            <a:r>
              <a:rPr lang="en-US" altLang="ko-KR" dirty="0"/>
              <a:t>various angle or image sensor</a:t>
            </a:r>
          </a:p>
        </p:txBody>
      </p:sp>
    </p:spTree>
    <p:extLst>
      <p:ext uri="{BB962C8B-B14F-4D97-AF65-F5344CB8AC3E}">
        <p14:creationId xmlns:p14="http://schemas.microsoft.com/office/powerpoint/2010/main" val="292919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FF200-ED3A-9B5B-BFED-386947ABEA5C}"/>
              </a:ext>
            </a:extLst>
          </p:cNvPr>
          <p:cNvSpPr txBox="1"/>
          <p:nvPr/>
        </p:nvSpPr>
        <p:spPr>
          <a:xfrm>
            <a:off x="838199" y="1235120"/>
            <a:ext cx="361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Redundant</a:t>
            </a:r>
            <a:r>
              <a:rPr lang="ko-KR" altLang="en-US" dirty="0"/>
              <a:t> </a:t>
            </a:r>
            <a:r>
              <a:rPr lang="en-US" altLang="ko-KR" dirty="0"/>
              <a:t>PAF</a:t>
            </a:r>
            <a:r>
              <a:rPr lang="ko-KR" altLang="en-US" dirty="0"/>
              <a:t> </a:t>
            </a:r>
            <a:r>
              <a:rPr lang="en-US" altLang="ko-KR" dirty="0"/>
              <a:t>Connection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9833B8F-F158-3C84-126D-CC5B2B855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70100"/>
            <a:ext cx="99536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418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Loss</a:t>
            </a:r>
          </a:p>
          <a:p>
            <a:pPr lvl="1"/>
            <a:r>
              <a:rPr lang="en-US" altLang="ko-KR" dirty="0"/>
              <a:t>L2 loss every each stage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Confidence map + Affinity field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963574-0BE4-AE35-DE4B-F282119D3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254" y="3575864"/>
                <a:ext cx="7931728" cy="32821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  <m:sSubSup>
                                    <m:sSubSupPr>
                                      <m:ctrlP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ko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Sup>
                                    <m:sSubSupPr>
                                      <m:ctrlP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)||</m:t>
                                  </m:r>
                                </m:e>
                                <m:sub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2′</m:t>
                                  </m:r>
                                </m:sub>
                                <m:sup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2000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  <m:sSubSup>
                                    <m:sSubSupPr>
                                      <m:ctrlP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ko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Sup>
                                    <m:sSubSupPr>
                                      <m:ctrlP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)||</m:t>
                                  </m:r>
                                </m:e>
                                <m:sub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2′</m:t>
                                  </m:r>
                                </m:sub>
                                <m:sup>
                                  <m: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2000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ko-KR" sz="2000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altLang="ko-KR" sz="2000" dirty="0"/>
              </a:p>
              <a:p>
                <a:pPr lvl="1"/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963574-0BE4-AE35-DE4B-F282119D3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4" y="3575864"/>
                <a:ext cx="7931728" cy="328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7FFF8799-8C11-F5F5-C453-7D74583F46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3298" y="3575864"/>
                <a:ext cx="7207333" cy="32821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</a:rPr>
                  <a:t>t : stage index</a:t>
                </a:r>
              </a:p>
              <a:p>
                <a:pPr marL="457200" lvl="1" indent="0">
                  <a:buNone/>
                </a:pPr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</a:rPr>
                  <a:t>T : total number of stages</a:t>
                </a:r>
              </a:p>
              <a:p>
                <a:pPr marL="457200" lvl="1" indent="0">
                  <a:buNone/>
                </a:pPr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</a:rPr>
                  <a:t>J : total number of key points</a:t>
                </a:r>
              </a:p>
              <a:p>
                <a:pPr marL="457200" lvl="1" indent="0">
                  <a:buNone/>
                </a:pPr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</a:rPr>
                  <a:t>C : total number </a:t>
                </a:r>
                <a:r>
                  <a:rPr lang="en-US" altLang="ko-KR" sz="2000" dirty="0" err="1">
                    <a:solidFill>
                      <a:schemeClr val="bg1">
                        <a:lumMod val="65000"/>
                      </a:schemeClr>
                    </a:solidFill>
                  </a:rPr>
                  <a:t>ob</a:t>
                </a:r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</a:rPr>
                  <a:t> affinity field</a:t>
                </a:r>
              </a:p>
              <a:p>
                <a:pPr marL="457200" lvl="1" indent="0">
                  <a:buNone/>
                </a:pPr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</a:rPr>
                  <a:t>p : location in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</a:rPr>
                  <a:t> : confidence map score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</a:rPr>
                  <a:t> : affinity field</a:t>
                </a:r>
              </a:p>
              <a:p>
                <a:pPr marL="457200" lvl="1" indent="0">
                  <a:buNone/>
                </a:pPr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</a:rPr>
                  <a:t>W(p) : binary mask</a:t>
                </a: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7FFF8799-8C11-F5F5-C453-7D74583F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298" y="3575864"/>
                <a:ext cx="7207333" cy="3282136"/>
              </a:xfrm>
              <a:prstGeom prst="rect">
                <a:avLst/>
              </a:prstGeom>
              <a:blipFill>
                <a:blip r:embed="rId4"/>
                <a:stretch>
                  <a:fillRect t="-20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864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Result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CEDE4AE-DB52-A428-5188-417B8754F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9"/>
          <a:stretch/>
        </p:blipFill>
        <p:spPr bwMode="auto">
          <a:xfrm>
            <a:off x="3301340" y="2320360"/>
            <a:ext cx="5589320" cy="403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895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Result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30C768-89BE-08C7-BE48-1FA1B061A288}"/>
              </a:ext>
            </a:extLst>
          </p:cNvPr>
          <p:cNvGrpSpPr/>
          <p:nvPr/>
        </p:nvGrpSpPr>
        <p:grpSpPr>
          <a:xfrm>
            <a:off x="3514796" y="1621897"/>
            <a:ext cx="5162408" cy="4555066"/>
            <a:chOff x="2209800" y="0"/>
            <a:chExt cx="7772400" cy="6858000"/>
          </a:xfrm>
        </p:grpSpPr>
        <p:pic>
          <p:nvPicPr>
            <p:cNvPr id="5" name="그림 4" descr="사람, 남자, 남성이(가) 표시된 사진&#10;&#10;자동 생성된 설명">
              <a:extLst>
                <a:ext uri="{FF2B5EF4-FFF2-40B4-BE49-F238E27FC236}">
                  <a16:creationId xmlns:a16="http://schemas.microsoft.com/office/drawing/2014/main" id="{AC9347C7-2DD5-8C5F-0E5C-353898C83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0"/>
              <a:ext cx="3801615" cy="6858000"/>
            </a:xfrm>
            <a:prstGeom prst="rect">
              <a:avLst/>
            </a:prstGeom>
          </p:spPr>
        </p:pic>
        <p:pic>
          <p:nvPicPr>
            <p:cNvPr id="7" name="그림 6" descr="사람, 재킷, 남성이(가) 표시된 사진&#10;&#10;자동 생성된 설명">
              <a:extLst>
                <a:ext uri="{FF2B5EF4-FFF2-40B4-BE49-F238E27FC236}">
                  <a16:creationId xmlns:a16="http://schemas.microsoft.com/office/drawing/2014/main" id="{245FD91F-60FF-7C63-D6CF-D45B2A90A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437" y="0"/>
              <a:ext cx="374676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51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4EDF1B4-C48F-D7E4-71AF-8FE5FBA1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Issue</a:t>
            </a:r>
          </a:p>
          <a:p>
            <a:pPr lvl="1"/>
            <a:r>
              <a:rPr lang="en-US" altLang="ko-KR" dirty="0"/>
              <a:t>un-trained pose</a:t>
            </a:r>
          </a:p>
          <a:p>
            <a:pPr lvl="1"/>
            <a:r>
              <a:rPr lang="en-US" altLang="ko-KR" dirty="0"/>
              <a:t>hidden body part</a:t>
            </a:r>
          </a:p>
          <a:p>
            <a:pPr lvl="1"/>
            <a:r>
              <a:rPr lang="en-US" altLang="ko-KR" dirty="0"/>
              <a:t>non-human in human form</a:t>
            </a:r>
          </a:p>
          <a:p>
            <a:pPr lvl="1"/>
            <a:r>
              <a:rPr lang="en-US" altLang="ko-KR" dirty="0"/>
              <a:t>long distance human</a:t>
            </a:r>
          </a:p>
        </p:txBody>
      </p:sp>
    </p:spTree>
    <p:extLst>
      <p:ext uri="{BB962C8B-B14F-4D97-AF65-F5344CB8AC3E}">
        <p14:creationId xmlns:p14="http://schemas.microsoft.com/office/powerpoint/2010/main" val="117632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Human Pose Estimation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033AA0-A0A2-5670-45AF-9BD320A8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94" y="2139308"/>
            <a:ext cx="5351814" cy="40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5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Human Pose Estimation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3F7D5CB-6DCF-53C7-B68F-6E8EF98B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Top-Down Method</a:t>
            </a:r>
          </a:p>
          <a:p>
            <a:pPr lvl="1"/>
            <a:r>
              <a:rPr lang="en-US" altLang="ko-KR" dirty="0"/>
              <a:t>human first</a:t>
            </a:r>
          </a:p>
          <a:p>
            <a:pPr lvl="1"/>
            <a:r>
              <a:rPr lang="en-US" altLang="ko-KR" dirty="0"/>
              <a:t>next key point</a:t>
            </a:r>
          </a:p>
          <a:p>
            <a:pPr lvl="1"/>
            <a:r>
              <a:rPr lang="en-US" altLang="ko-KR" dirty="0"/>
              <a:t>good accuracy</a:t>
            </a:r>
          </a:p>
          <a:p>
            <a:pPr lvl="1"/>
            <a:r>
              <a:rPr lang="en-US" altLang="ko-KR" dirty="0"/>
              <a:t>need crop</a:t>
            </a:r>
          </a:p>
          <a:p>
            <a:pPr lvl="1"/>
            <a:r>
              <a:rPr lang="en-US" altLang="ko-KR" dirty="0"/>
              <a:t>weak at Multi-Person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6AB664-A6B3-20CD-5083-842FAB8BE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82"/>
          <a:stretch/>
        </p:blipFill>
        <p:spPr>
          <a:xfrm>
            <a:off x="7732816" y="51916"/>
            <a:ext cx="384048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Human Pose Estimation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3F7D5CB-6DCF-53C7-B68F-6E8EF98B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Bottom-Up Method</a:t>
            </a:r>
          </a:p>
          <a:p>
            <a:pPr lvl="1"/>
            <a:r>
              <a:rPr lang="en-US" altLang="ko-KR" dirty="0"/>
              <a:t>key point first</a:t>
            </a:r>
          </a:p>
          <a:p>
            <a:pPr lvl="1"/>
            <a:r>
              <a:rPr lang="en-US" altLang="ko-KR" dirty="0"/>
              <a:t>next pose or human</a:t>
            </a:r>
          </a:p>
          <a:p>
            <a:pPr lvl="1"/>
            <a:r>
              <a:rPr lang="en-US" altLang="ko-KR" dirty="0"/>
              <a:t>not as accurate as top-down</a:t>
            </a:r>
          </a:p>
          <a:p>
            <a:pPr lvl="1"/>
            <a:r>
              <a:rPr lang="en-US" altLang="ko-KR" dirty="0"/>
              <a:t>good at Real-Time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1C3104-56EB-11E7-C1F8-FBE55D51B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93" r="41189"/>
          <a:stretch/>
        </p:blipFill>
        <p:spPr>
          <a:xfrm>
            <a:off x="7857704" y="51916"/>
            <a:ext cx="384048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2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3F7D5CB-6DCF-53C7-B68F-6E8EF98B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2d Human Pose Estimation</a:t>
            </a:r>
          </a:p>
          <a:p>
            <a:endParaRPr lang="en-US" altLang="ko-KR" dirty="0"/>
          </a:p>
          <a:p>
            <a:r>
              <a:rPr lang="en-US" altLang="ko-KR" dirty="0"/>
              <a:t>Bottom-Up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CFF07F-6D8D-F91D-BD98-09FCD1D8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91" y="3788715"/>
            <a:ext cx="4245772" cy="23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07099-E92F-9065-4B15-A727DA9F0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1219" y="3788715"/>
            <a:ext cx="4239492" cy="23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613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6F627EB-EB81-1305-9E94-6DEF5949D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722" y="2474015"/>
            <a:ext cx="5090556" cy="401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129E0-69A7-D077-512A-8ADE5DEB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Runtime </a:t>
            </a:r>
            <a:r>
              <a:rPr lang="en-US" altLang="ko-KR" dirty="0" err="1"/>
              <a:t>Anlaysis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85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79E9-C783-7216-4122-00F21DB1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OpenPose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31FC2-94E6-4A37-A2F3-5276230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8BAF-8066-4CA1-B151-F0C11E1E02A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3F7D5CB-6DCF-53C7-B68F-6E8EF98B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2d real-time multi-person </a:t>
            </a:r>
            <a:r>
              <a:rPr lang="en-US" altLang="ko-KR" dirty="0" err="1"/>
              <a:t>keypoint</a:t>
            </a:r>
            <a:r>
              <a:rPr lang="en-US" altLang="ko-KR" dirty="0"/>
              <a:t> detection</a:t>
            </a:r>
          </a:p>
          <a:p>
            <a:endParaRPr lang="en-US" altLang="ko-KR" dirty="0"/>
          </a:p>
          <a:p>
            <a:r>
              <a:rPr lang="en-US" altLang="ko-KR" dirty="0"/>
              <a:t>3d real-time single-person </a:t>
            </a:r>
            <a:r>
              <a:rPr lang="en-US" altLang="ko-KR" dirty="0" err="1"/>
              <a:t>keypoint</a:t>
            </a:r>
            <a:r>
              <a:rPr lang="en-US" altLang="ko-KR" dirty="0"/>
              <a:t> detection</a:t>
            </a:r>
          </a:p>
          <a:p>
            <a:endParaRPr lang="en-US" altLang="ko-KR" dirty="0"/>
          </a:p>
          <a:p>
            <a:r>
              <a:rPr lang="en-US" altLang="ko-KR" dirty="0"/>
              <a:t>Calibration Toolbox</a:t>
            </a:r>
          </a:p>
          <a:p>
            <a:endParaRPr lang="en-US" altLang="ko-KR" dirty="0"/>
          </a:p>
          <a:p>
            <a:r>
              <a:rPr lang="en-US" altLang="ko-KR" dirty="0"/>
              <a:t>Single-Person Tracking</a:t>
            </a:r>
          </a:p>
        </p:txBody>
      </p:sp>
    </p:spTree>
    <p:extLst>
      <p:ext uri="{BB962C8B-B14F-4D97-AF65-F5344CB8AC3E}">
        <p14:creationId xmlns:p14="http://schemas.microsoft.com/office/powerpoint/2010/main" val="88753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2197</Words>
  <Application>Microsoft Office PowerPoint</Application>
  <PresentationFormat>와이드스크린</PresentationFormat>
  <Paragraphs>429</Paragraphs>
  <Slides>34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-apple-system</vt:lpstr>
      <vt:lpstr>KaTeX_Main</vt:lpstr>
      <vt:lpstr>KaTeX_Math</vt:lpstr>
      <vt:lpstr>Noto Sans KR</vt:lpstr>
      <vt:lpstr>Spoqa Han Sans</vt:lpstr>
      <vt:lpstr>맑은 고딕</vt:lpstr>
      <vt:lpstr>Arial</vt:lpstr>
      <vt:lpstr>Cambria Math</vt:lpstr>
      <vt:lpstr>Office 테마</vt:lpstr>
      <vt:lpstr>Pose Estimation OpenPose</vt:lpstr>
      <vt:lpstr>Pose Estimation</vt:lpstr>
      <vt:lpstr>Human Pose Estimation</vt:lpstr>
      <vt:lpstr>Human Pose Estimation</vt:lpstr>
      <vt:lpstr>Human Pose Estimation</vt:lpstr>
      <vt:lpstr>Human Pose Estimation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  <vt:lpstr>OpenPose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U-Net: Convolutional Networks for Biomedical Image Segmentation</dc:title>
  <dc:creator>Choi Hyoung Gi</dc:creator>
  <cp:lastModifiedBy>최 형기</cp:lastModifiedBy>
  <cp:revision>6</cp:revision>
  <dcterms:created xsi:type="dcterms:W3CDTF">2022-09-12T19:21:12Z</dcterms:created>
  <dcterms:modified xsi:type="dcterms:W3CDTF">2023-03-14T06:20:10Z</dcterms:modified>
</cp:coreProperties>
</file>